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82" r:id="rId4"/>
    <p:sldId id="308" r:id="rId5"/>
    <p:sldId id="310" r:id="rId6"/>
    <p:sldId id="311" r:id="rId7"/>
    <p:sldId id="309" r:id="rId8"/>
    <p:sldId id="380" r:id="rId9"/>
    <p:sldId id="279" r:id="rId10"/>
    <p:sldId id="381" r:id="rId11"/>
    <p:sldId id="382" r:id="rId12"/>
    <p:sldId id="383" r:id="rId13"/>
    <p:sldId id="384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096" autoAdjust="0"/>
  </p:normalViewPr>
  <p:slideViewPr>
    <p:cSldViewPr>
      <p:cViewPr varScale="1">
        <p:scale>
          <a:sx n="63" d="100"/>
          <a:sy n="63" d="100"/>
        </p:scale>
        <p:origin x="8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53740"/>
                </a:solidFill>
                <a:effectLst/>
                <a:latin typeface="Söhne"/>
              </a:rPr>
              <a:t>OPENAI_API_KEY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pip install openai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https://medium.com/leniolabs/exploring-openais-apis-assistants-vs-chat-completions-91525f73422c</a:t>
            </a:r>
          </a:p>
          <a:p>
            <a:r>
              <a:rPr lang="en-US" dirty="0"/>
              <a:t>https://platform.openai.com/docs/models/model-endpoint-compatibility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Just get the content of the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.choices[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Fetch the API key from environment variables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'OPENAI_API_KEY'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Define the headers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'Bearer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'application/json’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Chat Completions request data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'model'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'gpt-4-turbo-preview'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'role'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'system'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'role'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'https://api.openai.com/v1/chat/completions'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Assuming 'response' is our variable that holds the JSON response from the API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response_data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Extracting the list of penguins from the response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penguin_list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response_data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penguin_list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5763"/>
            <a:ext cx="10058400" cy="2473037"/>
          </a:xfrm>
        </p:spPr>
        <p:txBody>
          <a:bodyPr>
            <a:normAutofit/>
          </a:bodyPr>
          <a:lstStyle/>
          <a:p>
            <a:r>
              <a:rPr lang="en-US" dirty="0"/>
              <a:t>The OpenAI API:</a:t>
            </a:r>
            <a:br>
              <a:rPr lang="en-US" dirty="0"/>
            </a:br>
            <a:r>
              <a:rPr lang="en-US" dirty="0"/>
              <a:t>First OpenAI API Call- </a:t>
            </a:r>
            <a:br>
              <a:rPr lang="en-US" dirty="0"/>
            </a:br>
            <a:r>
              <a:rPr lang="en-US" dirty="0"/>
              <a:t>Chat Completion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4339-5BBE-9F44-D83A-DE6D5C7A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OpenAI Python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87D32-8B36-0526-348E-E340697E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62200"/>
            <a:ext cx="6341008" cy="18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11B8-90CD-716E-CD53-D24FC104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Assistants API  vs Chat Completion API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421B8-1628-B0EF-6E60-03655786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92480"/>
            <a:ext cx="6400800" cy="5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1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FD4-14BB-8119-8945-976B4D28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9144000" cy="609600"/>
          </a:xfrm>
        </p:spPr>
        <p:txBody>
          <a:bodyPr/>
          <a:lstStyle/>
          <a:p>
            <a:r>
              <a:rPr lang="en-US" dirty="0"/>
              <a:t>The “Easy”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64B7-301A-8647-04FF-F1C15B71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111252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from openai import OpenAI</a:t>
            </a:r>
          </a:p>
          <a:p>
            <a:pPr marL="0" indent="0">
              <a:buNone/>
            </a:pPr>
            <a:r>
              <a:rPr lang="en-US" sz="2400" dirty="0"/>
              <a:t>client = OpenAI()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completion = client.chat.completions.create(</a:t>
            </a:r>
          </a:p>
          <a:p>
            <a:pPr marL="0" indent="0">
              <a:buNone/>
            </a:pPr>
            <a:r>
              <a:rPr lang="en-US" sz="2400" dirty="0"/>
              <a:t>  model="gpt-4-turbo-preview",</a:t>
            </a:r>
          </a:p>
          <a:p>
            <a:pPr marL="0" indent="0">
              <a:buNone/>
            </a:pPr>
            <a:r>
              <a:rPr lang="en-US" sz="2400" dirty="0"/>
              <a:t>  messages=[</a:t>
            </a:r>
          </a:p>
          <a:p>
            <a:pPr marL="0" indent="0">
              <a:buNone/>
            </a:pPr>
            <a:r>
              <a:rPr lang="en-US" sz="2400" dirty="0"/>
              <a:t>    {"role": "system", "content": "You are an expert in penguins."},</a:t>
            </a:r>
          </a:p>
          <a:p>
            <a:pPr marL="0" indent="0">
              <a:buNone/>
            </a:pPr>
            <a:r>
              <a:rPr lang="en-US" sz="2400" dirty="0"/>
              <a:t>    {"role": "user", "content": "Give me a list of 10 species of penguins in the world. Just give me the list and nothing else."}</a:t>
            </a:r>
          </a:p>
          <a:p>
            <a:pPr marL="0" indent="0">
              <a:buNone/>
            </a:pPr>
            <a:r>
              <a:rPr lang="en-US" sz="2400" dirty="0"/>
              <a:t>  ]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print(completion.choices[0].message)</a:t>
            </a:r>
          </a:p>
        </p:txBody>
      </p:sp>
    </p:spTree>
    <p:extLst>
      <p:ext uri="{BB962C8B-B14F-4D97-AF65-F5344CB8AC3E}">
        <p14:creationId xmlns:p14="http://schemas.microsoft.com/office/powerpoint/2010/main" val="35159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91F3-6505-EE0E-8A85-674384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19D5-BBC2-3008-F747-715736C8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9144000" cy="609600"/>
          </a:xfrm>
        </p:spPr>
        <p:txBody>
          <a:bodyPr/>
          <a:lstStyle/>
          <a:p>
            <a:r>
              <a:rPr lang="en-US" dirty="0"/>
              <a:t>The “Hard”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0227-4C2A-A3CD-3D35-D374BDDE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import requests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import 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import </a:t>
            </a:r>
            <a:r>
              <a:rPr lang="en-US" sz="2400" dirty="0" err="1"/>
              <a:t>os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# Fetch the API key from environment 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api_key = </a:t>
            </a:r>
            <a:r>
              <a:rPr lang="en-US" sz="2400" dirty="0" err="1"/>
              <a:t>os.getenv</a:t>
            </a:r>
            <a:r>
              <a:rPr lang="en-US" sz="2400" dirty="0"/>
              <a:t>('OPENAI_API_KEY')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# Define the headers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headers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'Authorization': f'Bearer {api_key}',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'Content-Type': 'application/json',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# Chat Completions request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data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'model': 'gpt-4-turbo-preview',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'messages':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  {'role': 'system', 'content': "You are an expert in penguins."},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  {'role': 'user', 'content': "Give me a list of 10 species of penguins in the world. Just give me the list and nothing else."}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response = requests.post('https://api.openai.com/v1/chat/completions', headers=headers, data=</a:t>
            </a:r>
            <a:r>
              <a:rPr lang="en-US" sz="2400" dirty="0" err="1"/>
              <a:t>json.dumps</a:t>
            </a:r>
            <a:r>
              <a:rPr lang="en-US" sz="2400" dirty="0"/>
              <a:t>(data))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print(response.json())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7808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C743F-CB1B-28B6-4580-D03C45E1D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877" y="2762250"/>
            <a:ext cx="3122613" cy="1333500"/>
          </a:xfrm>
        </p:spPr>
        <p:txBody>
          <a:bodyPr/>
          <a:lstStyle/>
          <a:p>
            <a:r>
              <a:rPr lang="en-US" sz="3600" dirty="0"/>
              <a:t>Aaron</a:t>
            </a:r>
            <a:br>
              <a:rPr lang="en-US" sz="3600" dirty="0"/>
            </a:br>
            <a:r>
              <a:rPr lang="en-US" sz="3600" dirty="0"/>
              <a:t>Beck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95500"/>
            <a:ext cx="8686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“The stronger person is not the one making the most noise but the one who can quietly direct the conversation toward defining and solving problems.”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A6FC-1135-EC40-8905-DD13F7E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Environment Review</a:t>
            </a:r>
          </a:p>
        </p:txBody>
      </p:sp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B3A5A059-8D75-2EDD-53DE-BF2EB9DC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0EB5FAA7-F5EF-B60A-9ABC-8B25EFC0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FCBCA61-4CFB-12CF-B1AC-DAFB655F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 descr="5 Visual Studio Code Extensions Developers Need in 2020 | by Srikar  Kusumanchi | Clever Programmer | Medium">
            <a:extLst>
              <a:ext uri="{FF2B5EF4-FFF2-40B4-BE49-F238E27FC236}">
                <a16:creationId xmlns:a16="http://schemas.microsoft.com/office/drawing/2014/main" id="{CE1DF67F-2371-427C-B597-18C2791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12" y="1974354"/>
            <a:ext cx="5172075" cy="29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2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87E359-9BDB-15A4-8391-C14D0BD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API Key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F6C7-39C6-C15F-1F0C-912050CBD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Unlock the door to ChatGPT!</a:t>
            </a:r>
          </a:p>
        </p:txBody>
      </p:sp>
    </p:spTree>
    <p:extLst>
      <p:ext uri="{BB962C8B-B14F-4D97-AF65-F5344CB8AC3E}">
        <p14:creationId xmlns:p14="http://schemas.microsoft.com/office/powerpoint/2010/main" val="128417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5C94-DBEF-DC8C-4C25-17FC796F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/>
              <a:t>Getting the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30D29-51EB-902E-FB7C-6DD5227A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8724"/>
            <a:ext cx="2895600" cy="60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49F-A939-923E-7254-76A62050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New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0F5EF-8DF9-1186-759E-AA935F4B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38" y="2209800"/>
            <a:ext cx="2982175" cy="93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CD1D6-5377-FFB7-D045-32CE59C61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209800"/>
            <a:ext cx="589523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AAB95-1CA7-19FD-340B-B103141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0D7B-71ED-9F3C-AB8A-4AEFA4AD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37" y="1983828"/>
            <a:ext cx="6618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753D-1D8B-B958-2038-65B06DCB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6230-DB2D-E446-67D1-965179C6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Your Environment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2C764-454A-313E-809A-89F8A852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" y="3086100"/>
            <a:ext cx="3200402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5B8A4-849A-9EE4-8A44-87DC21AFF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828800"/>
            <a:ext cx="8229600" cy="46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9EAD-CBC4-1951-5618-178C81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4EB5B-B555-A977-18C0-93C5B715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10058400" cy="2743200"/>
          </a:xfrm>
        </p:spPr>
        <p:txBody>
          <a:bodyPr/>
          <a:lstStyle/>
          <a:p>
            <a:r>
              <a:rPr lang="en-US" dirty="0"/>
              <a:t>Let’s Write Some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861B8-690B-3C6C-E94F-495CBC659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Call to the API</a:t>
            </a:r>
          </a:p>
        </p:txBody>
      </p:sp>
    </p:spTree>
    <p:extLst>
      <p:ext uri="{BB962C8B-B14F-4D97-AF65-F5344CB8AC3E}">
        <p14:creationId xmlns:p14="http://schemas.microsoft.com/office/powerpoint/2010/main" val="124581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2632</TotalTime>
  <Words>721</Words>
  <Application>Microsoft Office PowerPoint</Application>
  <PresentationFormat>Widescreen</PresentationFormat>
  <Paragraphs>102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Candara</vt:lpstr>
      <vt:lpstr>Consolas</vt:lpstr>
      <vt:lpstr>Söhne</vt:lpstr>
      <vt:lpstr>Tech Computer 16x9</vt:lpstr>
      <vt:lpstr>The OpenAI API: First OpenAI API Call-  Chat Completion</vt:lpstr>
      <vt:lpstr>Aaron Beck</vt:lpstr>
      <vt:lpstr>Environment Review</vt:lpstr>
      <vt:lpstr>Getting Our API Key</vt:lpstr>
      <vt:lpstr>Getting the Key</vt:lpstr>
      <vt:lpstr>Generating a New Key</vt:lpstr>
      <vt:lpstr>Saving the Key</vt:lpstr>
      <vt:lpstr>Setting Your Environment Variable</vt:lpstr>
      <vt:lpstr>Let’s Write Some Code!</vt:lpstr>
      <vt:lpstr>Installing the OpenAI Python Library</vt:lpstr>
      <vt:lpstr>Assistants API  vs Chat Completion API</vt:lpstr>
      <vt:lpstr>The “Easy” Way</vt:lpstr>
      <vt:lpstr>The “Hard” 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OpenAI API: First OpenAI API Call-  Chat Completion</dc:title>
  <dc:creator>Zain</dc:creator>
  <cp:lastModifiedBy>Zain Naboulsi</cp:lastModifiedBy>
  <cp:revision>7</cp:revision>
  <dcterms:created xsi:type="dcterms:W3CDTF">2024-02-05T00:50:55Z</dcterms:created>
  <dcterms:modified xsi:type="dcterms:W3CDTF">2024-03-04T04:59:00Z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