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 hidden="0"/>
          <p:cNvSpPr>
            <a:spLocks noChangeArrowheads="1" noGrp="1"/>
          </p:cNvSpPr>
          <p:nvPr isPhoto="0"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7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 hidden="0"/>
          <p:cNvSpPr>
            <a:spLocks noChangeArrowheads="1" noGrp="1"/>
          </p:cNvSpPr>
          <p:nvPr isPhoto="0"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 hidden="0"/>
          <p:cNvSpPr>
            <a:spLocks noChangeArrowheads="1" noGrp="1"/>
          </p:cNvSpPr>
          <p:nvPr isPhoto="0"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 hidden="0"/>
          <p:cNvSpPr>
            <a:spLocks noChangeArrowheads="1" noGrp="1"/>
          </p:cNvSpPr>
          <p:nvPr isPhoto="0"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 hidden="0"/>
          <p:cNvSpPr>
            <a:spLocks noChangeArrowheads="1" noGrp="1"/>
          </p:cNvSpPr>
          <p:nvPr isPhoto="0"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 hidden="0"/>
          <p:cNvSpPr>
            <a:spLocks noChangeArrowheads="1" noGrp="1"/>
          </p:cNvSpPr>
          <p:nvPr isPhoto="0"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 hidden="0"/>
          <p:cNvSpPr>
            <a:spLocks noChangeArrowheads="1" noGrp="1"/>
          </p:cNvSpPr>
          <p:nvPr isPhoto="0"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 hidden="0"/>
          <p:cNvSpPr>
            <a:spLocks noChangeArrowheads="1" noGrp="1"/>
          </p:cNvSpPr>
          <p:nvPr isPhoto="0"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 hidden="0"/>
          <p:cNvSpPr>
            <a:spLocks noChangeArrowheads="1" noGrp="1"/>
          </p:cNvSpPr>
          <p:nvPr isPhoto="0"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 hidden="0"/>
          <p:cNvSpPr>
            <a:spLocks noChangeArrowheads="1" noGrp="1"/>
          </p:cNvSpPr>
          <p:nvPr isPhoto="0"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 hidden="0"/>
          <p:cNvSpPr>
            <a:spLocks noChangeArrowheads="1" noGrp="1"/>
          </p:cNvSpPr>
          <p:nvPr isPhoto="0"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 hidden="0"/>
          <p:cNvSpPr>
            <a:spLocks noChangeArrowheads="1" noGrp="1"/>
          </p:cNvSpPr>
          <p:nvPr isPhoto="0"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 hidden="0"/>
          <p:cNvSpPr>
            <a:spLocks noChangeArrowheads="1" noGrp="1"/>
          </p:cNvSpPr>
          <p:nvPr isPhoto="0"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 hidden="0"/>
          <p:cNvSpPr>
            <a:spLocks noChangeArrowheads="1" noGrp="1"/>
          </p:cNvSpPr>
          <p:nvPr isPhoto="0"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 hidden="0"/>
          <p:cNvSpPr>
            <a:spLocks noChangeArrowheads="1" noGrp="1"/>
          </p:cNvSpPr>
          <p:nvPr isPhoto="0"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 hidden="0"/>
          <p:cNvSpPr>
            <a:spLocks noChangeArrowheads="1" noGrp="1"/>
          </p:cNvSpPr>
          <p:nvPr isPhoto="0"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 hidden="0"/>
          <p:cNvSpPr>
            <a:spLocks noChangeArrowheads="1" noGrp="1"/>
          </p:cNvSpPr>
          <p:nvPr isPhoto="0"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 hidden="0"/>
          <p:cNvSpPr>
            <a:spLocks noChangeArrowheads="1" noGrp="1"/>
          </p:cNvSpPr>
          <p:nvPr isPhoto="0"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 hidden="0"/>
          <p:cNvSpPr>
            <a:spLocks noChangeArrowheads="1" noGrp="1"/>
          </p:cNvSpPr>
          <p:nvPr isPhoto="0"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 hidden="0"/>
          <p:cNvSpPr>
            <a:spLocks noChangeArrowheads="1" noGrp="1"/>
          </p:cNvSpPr>
          <p:nvPr isPhoto="0"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 hidden="0"/>
          <p:cNvSpPr>
            <a:spLocks noChangeArrowheads="1" noGrp="1"/>
          </p:cNvSpPr>
          <p:nvPr isPhoto="0"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 hidden="0"/>
          <p:cNvSpPr>
            <a:spLocks noChangeArrowheads="1" noGrp="1"/>
          </p:cNvSpPr>
          <p:nvPr isPhoto="0"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 hidden="0"/>
          <p:cNvSpPr>
            <a:spLocks noChangeArrowheads="1" noGrp="1"/>
          </p:cNvSpPr>
          <p:nvPr isPhoto="0"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 hidden="0"/>
          <p:cNvSpPr>
            <a:spLocks noChangeArrowheads="1" noGrp="1"/>
          </p:cNvSpPr>
          <p:nvPr isPhoto="0"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 hidden="0"/>
          <p:cNvSpPr>
            <a:spLocks noChangeArrowheads="1" noGrp="1"/>
          </p:cNvSpPr>
          <p:nvPr isPhoto="0"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 hidden="0"/>
          <p:cNvSpPr>
            <a:spLocks noChangeArrowheads="1" noGrp="1"/>
          </p:cNvSpPr>
          <p:nvPr isPhoto="0"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 hidden="0"/>
          <p:cNvSpPr>
            <a:spLocks noChangeArrowheads="1" noGrp="1"/>
          </p:cNvSpPr>
          <p:nvPr isPhoto="0"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 hidden="0"/>
          <p:cNvSpPr>
            <a:spLocks noChangeArrowheads="1" noGrp="1"/>
          </p:cNvSpPr>
          <p:nvPr isPhoto="0"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 hidden="0"/>
          <p:cNvSpPr>
            <a:spLocks noChangeArrowheads="1" noGrp="1"/>
          </p:cNvSpPr>
          <p:nvPr isPhoto="0"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 hidden="0"/>
          <p:cNvSpPr>
            <a:spLocks noChangeArrowheads="1" noGrp="1"/>
          </p:cNvSpPr>
          <p:nvPr isPhoto="0"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 hidden="0"/>
          <p:cNvSpPr>
            <a:spLocks noChangeArrowheads="1" noGrp="1"/>
          </p:cNvSpPr>
          <p:nvPr isPhoto="0"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 hidden="0"/>
          <p:cNvSpPr>
            <a:spLocks noChangeArrowheads="1" noGrp="1"/>
          </p:cNvSpPr>
          <p:nvPr isPhoto="0"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23395" y="2605501"/>
            <a:ext cx="7383251" cy="165402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b="0"/>
              <a:t>Резюме бизнес-плана компании</a:t>
            </a:r>
            <a:br>
              <a:rPr lang="ru-RU"/>
            </a:br>
            <a:r>
              <a:rPr lang="ru-RU" b="0" i="0"/>
              <a:t>«</a:t>
            </a:r>
            <a:r>
              <a:rPr lang="ru-RU" b="0" i="0"/>
              <a:t>Rodent Home</a:t>
            </a:r>
            <a:r>
              <a:rPr lang="ru-RU" b="0" i="0"/>
              <a:t>»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8881393" y="1994858"/>
            <a:ext cx="2974883" cy="2893443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89338595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130585" y="2205037"/>
            <a:ext cx="2476499" cy="2447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514962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Содержание</a:t>
            </a:r>
            <a:endParaRPr/>
          </a:p>
        </p:txBody>
      </p:sp>
      <p:sp>
        <p:nvSpPr>
          <p:cNvPr id="5182313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algn="l">
              <a:lnSpc>
                <a:spcPct val="100000"/>
              </a:lnSpc>
              <a:spcBef>
                <a:spcPts val="4251"/>
              </a:spcBef>
              <a:spcAft>
                <a:spcPts val="0"/>
              </a:spcAft>
              <a:defRPr/>
            </a:pPr>
            <a:r>
              <a:rPr/>
              <a:t>Краткое описание компании</a:t>
            </a:r>
            <a:endParaRPr/>
          </a:p>
          <a:p>
            <a:pPr algn="l">
              <a:lnSpc>
                <a:spcPct val="100000"/>
              </a:lnSpc>
              <a:spcBef>
                <a:spcPts val="4251"/>
              </a:spcBef>
              <a:spcAft>
                <a:spcPts val="0"/>
              </a:spcAft>
              <a:defRPr/>
            </a:pPr>
            <a:r>
              <a:rPr/>
              <a:t>Цели и миссия</a:t>
            </a:r>
            <a:endParaRPr/>
          </a:p>
          <a:p>
            <a:pPr algn="l">
              <a:lnSpc>
                <a:spcPct val="100000"/>
              </a:lnSpc>
              <a:spcBef>
                <a:spcPts val="4251"/>
              </a:spcBef>
              <a:spcAft>
                <a:spcPts val="0"/>
              </a:spcAft>
              <a:defRPr/>
            </a:pPr>
            <a:r>
              <a:rPr/>
              <a:t>Услуги, конкуренция и преимущество</a:t>
            </a:r>
            <a:endParaRPr/>
          </a:p>
          <a:p>
            <a:pPr algn="l">
              <a:lnSpc>
                <a:spcPct val="100000"/>
              </a:lnSpc>
              <a:spcBef>
                <a:spcPts val="4251"/>
              </a:spcBef>
              <a:spcAft>
                <a:spcPts val="0"/>
              </a:spcAft>
              <a:defRPr/>
            </a:pPr>
            <a:r>
              <a:rPr/>
              <a:t>Организационный план</a:t>
            </a:r>
            <a:endParaRPr/>
          </a:p>
          <a:p>
            <a:pPr algn="l">
              <a:lnSpc>
                <a:spcPct val="100000"/>
              </a:lnSpc>
              <a:spcBef>
                <a:spcPts val="4251"/>
              </a:spcBef>
              <a:spcAft>
                <a:spcPts val="0"/>
              </a:spcAft>
              <a:defRPr/>
            </a:pPr>
            <a:r>
              <a:rPr/>
              <a:t>Финансовый план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617347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Краткое описание компании</a:t>
            </a:r>
            <a:endParaRPr/>
          </a:p>
        </p:txBody>
      </p:sp>
      <p:sp>
        <p:nvSpPr>
          <p:cNvPr id="28568908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200">
                <a:latin typeface="Times New Roman"/>
                <a:cs typeface="Times New Roman"/>
              </a:rPr>
              <a:t>Компания </a:t>
            </a:r>
            <a:r>
              <a:rPr lang="ru-RU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"</a:t>
            </a:r>
            <a:r>
              <a:rPr lang="ru-RU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Rodent Home</a:t>
            </a:r>
            <a:r>
              <a:rPr lang="ru-RU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"</a:t>
            </a:r>
            <a:r>
              <a:rPr sz="2200">
                <a:latin typeface="Times New Roman"/>
                <a:cs typeface="Times New Roman"/>
              </a:rPr>
              <a:t> является организацией типа ИП</a:t>
            </a:r>
            <a:r>
              <a:rPr sz="2200">
                <a:latin typeface="Times New Roman"/>
                <a:cs typeface="Times New Roman"/>
              </a:rPr>
              <a:t>.</a:t>
            </a:r>
            <a:r>
              <a:rPr sz="2200">
                <a:latin typeface="Times New Roman"/>
                <a:cs typeface="Times New Roman"/>
              </a:rPr>
              <a:t> Так как зоомагазин будет являться узкоспециализированным, объем об</a:t>
            </a:r>
            <a:r>
              <a:rPr sz="2200">
                <a:latin typeface="Times New Roman"/>
                <a:cs typeface="Times New Roman"/>
              </a:rPr>
              <a:t>оротов предполагается не очень высокий и нацеленный на качество, а не на количество. Так же данный юридический статус был выбран из-за большего контроля над процессом закупки и продажи товаров, что позволит отбирать наиболее подходящие товары для грызунов.</a:t>
            </a:r>
            <a:endParaRPr sz="220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200"/>
          </a:p>
          <a:p>
            <a:pPr marL="0" indent="0">
              <a:buFont typeface="Arial"/>
              <a:buNone/>
              <a:defRPr/>
            </a:pPr>
            <a:r>
              <a:rPr sz="2200">
                <a:latin typeface="Times New Roman"/>
                <a:cs typeface="Times New Roman"/>
              </a:rPr>
              <a:t>Организация зарегистрирована в городе Москва и основана в 2022 году. На момент основания компании ее стартовый капитал составляет 2 000 000 рублей. В процессе развития компании планируется обзавестись постоянной клиентской базой и добиться узнаваемости компании в заинтересованных кругах лиц. 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92041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Краткое описание компании</a:t>
            </a:r>
            <a:endParaRPr/>
          </a:p>
        </p:txBody>
      </p:sp>
      <p:sp>
        <p:nvSpPr>
          <p:cNvPr id="172547210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600">
                <a:latin typeface="Times New Roman"/>
                <a:cs typeface="Times New Roman"/>
              </a:rPr>
              <a:t>ИП "</a:t>
            </a:r>
            <a:r>
              <a:rPr sz="2600">
                <a:latin typeface="Times New Roman"/>
                <a:cs typeface="Times New Roman"/>
              </a:rPr>
              <a:t>Rodent Home</a:t>
            </a:r>
            <a:r>
              <a:rPr sz="2600">
                <a:latin typeface="Times New Roman"/>
                <a:cs typeface="Times New Roman"/>
              </a:rPr>
              <a:t>"</a:t>
            </a:r>
            <a:r>
              <a:rPr sz="2600">
                <a:latin typeface="Times New Roman"/>
                <a:cs typeface="Times New Roman"/>
              </a:rPr>
              <a:t> является начинающей компанией,</a:t>
            </a:r>
            <a:r>
              <a:rPr sz="2600" baseline="30000">
                <a:latin typeface="Times New Roman"/>
                <a:cs typeface="Times New Roman"/>
              </a:rPr>
              <a:t>                            </a:t>
            </a:r>
            <a:r>
              <a:rPr sz="2600" baseline="30000">
                <a:latin typeface="Times New Roman"/>
                <a:cs typeface="Times New Roman"/>
              </a:rPr>
              <a:t>                                                                                                                       </a:t>
            </a:r>
            <a:r>
              <a:rPr sz="800" baseline="30000">
                <a:latin typeface="Times New Roman"/>
                <a:cs typeface="Times New Roman"/>
              </a:rPr>
              <a:t>               </a:t>
            </a:r>
            <a:r>
              <a:rPr sz="2600">
                <a:latin typeface="Times New Roman"/>
                <a:cs typeface="Times New Roman"/>
              </a:rPr>
              <a:t>которая продает специализированные товары для лечения, ухода и содержания грызунов, а так же сотрудничает с заводчиками, которые предоставляют для продажи селективно выведенных здоровых грызунов с документами. Так же компания </a:t>
            </a:r>
            <a:r>
              <a:rPr sz="2600">
                <a:latin typeface="Times New Roman"/>
                <a:cs typeface="Times New Roman"/>
              </a:rPr>
              <a:t>"</a:t>
            </a:r>
            <a:r>
              <a:rPr sz="2600">
                <a:latin typeface="Times New Roman"/>
                <a:cs typeface="Times New Roman"/>
              </a:rPr>
              <a:t>Rodent Home</a:t>
            </a:r>
            <a:r>
              <a:rPr sz="2600">
                <a:latin typeface="Times New Roman"/>
                <a:cs typeface="Times New Roman"/>
              </a:rPr>
              <a:t>" предоставляет консультации по вопросам ухода и содержания грызунов.</a:t>
            </a:r>
            <a:endParaRPr sz="2600"/>
          </a:p>
          <a:p>
            <a:pPr marL="0" indent="0">
              <a:buFont typeface="Arial"/>
              <a:buNone/>
              <a:defRPr/>
            </a:pPr>
            <a:endParaRPr sz="2600"/>
          </a:p>
          <a:p>
            <a:pPr marL="0" indent="0">
              <a:buFont typeface="Arial"/>
              <a:buNone/>
              <a:defRPr/>
            </a:pPr>
            <a:endParaRPr sz="2600"/>
          </a:p>
          <a:p>
            <a:pPr marL="0" indent="0">
              <a:buFont typeface="Arial"/>
              <a:buNone/>
              <a:defRPr/>
            </a:pP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2022-05-16T05:23:57Z</dcterms:modified>
  <cp:category/>
  <cp:contentStatus/>
  <cp:version/>
</cp:coreProperties>
</file>