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5" d="100"/>
          <a:sy n="9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80117" y="4407647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5871883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4649695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r>
              <a:rPr lang="en-US" dirty="0" smtClean="0"/>
              <a:t>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Infirmary: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</a:t>
            </a:r>
            <a:r>
              <a:rPr lang="en-US" dirty="0" smtClean="0"/>
              <a:t>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</a:t>
            </a:r>
            <a:r>
              <a:rPr lang="en-US" dirty="0" smtClean="0"/>
              <a:t>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</a:t>
            </a:r>
            <a:r>
              <a:rPr lang="en-US" dirty="0" smtClean="0"/>
              <a:t>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75317" y="4378171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9665" y="4414071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106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13</cp:revision>
  <dcterms:created xsi:type="dcterms:W3CDTF">2016-07-23T13:49:21Z</dcterms:created>
  <dcterms:modified xsi:type="dcterms:W3CDTF">2016-07-26T18:47:01Z</dcterms:modified>
</cp:coreProperties>
</file>