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5849" y="571500"/>
            <a:ext cx="5960321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7037" y="140540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Town Reservoir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556693" y="3068394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MTK Railway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3053" y="6205426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Infamous </a:t>
            </a:r>
            <a:r>
              <a:rPr lang="en-US" dirty="0" err="1"/>
              <a:t>Tarpits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3553" y="3029841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Superhighway 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8130" y="464911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Ashwell-</a:t>
            </a:r>
          </a:p>
          <a:p>
            <a:r>
              <a:rPr lang="en-US" sz="1000" dirty="0"/>
              <a:t>Lott Estate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74529" y="529806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Gnome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4529" y="464911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Parking</a:t>
            </a:r>
          </a:p>
          <a:p>
            <a:r>
              <a:rPr lang="en-US" sz="1000" dirty="0"/>
              <a:t>Lot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8130" y="384626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Town</a:t>
            </a:r>
          </a:p>
          <a:p>
            <a:r>
              <a:rPr lang="en-US" sz="1000" dirty="0"/>
              <a:t>Hall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74529" y="239446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Spit n’</a:t>
            </a:r>
          </a:p>
          <a:p>
            <a:r>
              <a:rPr lang="en-US" sz="1000" dirty="0"/>
              <a:t>Solder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82258" y="3043418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61464" y="3846265"/>
            <a:ext cx="543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Library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82258" y="1705337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Yummi</a:t>
            </a:r>
            <a:endParaRPr lang="en-US" sz="1000" dirty="0"/>
          </a:p>
          <a:p>
            <a:r>
              <a:rPr lang="en-US" sz="1000" dirty="0" err="1"/>
              <a:t>Tummi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83488" y="2394460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Service</a:t>
            </a:r>
          </a:p>
          <a:p>
            <a:r>
              <a:rPr lang="en-US" sz="1000" dirty="0"/>
              <a:t>Dog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82258" y="23944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Zarf</a:t>
            </a:r>
          </a:p>
          <a:p>
            <a:r>
              <a:rPr lang="en-US" sz="1000" dirty="0"/>
              <a:t>Gardens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00593" y="4649112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Flan</a:t>
            </a:r>
          </a:p>
          <a:p>
            <a:r>
              <a:rPr lang="en-US" sz="1000" dirty="0"/>
              <a:t>Emporium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69945" y="94265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Johnson’s</a:t>
            </a:r>
          </a:p>
          <a:p>
            <a:r>
              <a:rPr lang="en-US" sz="1000"/>
              <a:t>Rock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482258" y="94265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General</a:t>
            </a:r>
          </a:p>
          <a:p>
            <a:r>
              <a:rPr lang="en-US" sz="1000" dirty="0"/>
              <a:t>Nelson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1464" y="94265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Church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79623" y="1745502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Cyclorama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83488" y="464911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Brotherhood</a:t>
            </a:r>
          </a:p>
          <a:p>
            <a:r>
              <a:rPr lang="en-US" sz="1000" dirty="0"/>
              <a:t>OTSA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69864" y="3846265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Margots</a:t>
            </a:r>
            <a:endParaRPr lang="en-US" sz="1000" dirty="0"/>
          </a:p>
          <a:p>
            <a:r>
              <a:rPr lang="en-US" sz="1000" dirty="0"/>
              <a:t>Pantry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00593" y="529806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Gazebo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12226" y="1745502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City</a:t>
            </a:r>
          </a:p>
          <a:p>
            <a:r>
              <a:rPr lang="en-US" sz="1000" dirty="0"/>
              <a:t>Park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9623" y="942655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Dung</a:t>
            </a:r>
          </a:p>
          <a:p>
            <a:r>
              <a:rPr lang="en-US" sz="1000" dirty="0"/>
              <a:t>Beetle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61464" y="5298068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Hank’s</a:t>
            </a:r>
          </a:p>
          <a:p>
            <a:r>
              <a:rPr lang="en-US" sz="1000" dirty="0"/>
              <a:t>Tavern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82258" y="529806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Rottweiler</a:t>
            </a:r>
          </a:p>
          <a:p>
            <a:r>
              <a:rPr lang="en-US" sz="1000" dirty="0"/>
              <a:t>Art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82258" y="3846265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Friendship</a:t>
            </a:r>
          </a:p>
          <a:p>
            <a:r>
              <a:rPr lang="en-US" sz="1000" dirty="0"/>
              <a:t>Altar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61464" y="464911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00593" y="3846265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Eagle’s</a:t>
            </a:r>
          </a:p>
          <a:p>
            <a:r>
              <a:rPr lang="en-US" sz="1000" dirty="0"/>
              <a:t>Sojourn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00593" y="174550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Telescope</a:t>
            </a:r>
          </a:p>
          <a:p>
            <a:r>
              <a:rPr lang="en-US" sz="1000" dirty="0"/>
              <a:t>Nymph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82258" y="464911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 is </a:t>
            </a:r>
          </a:p>
          <a:p>
            <a:r>
              <a:rPr lang="en-US" sz="1000" dirty="0"/>
              <a:t>Friend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79623" y="529806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Unearthly</a:t>
            </a:r>
          </a:p>
          <a:p>
            <a:r>
              <a:rPr lang="en-US" sz="1000" dirty="0"/>
              <a:t>Geometry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61464" y="3043418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Floyd</a:t>
            </a:r>
          </a:p>
          <a:p>
            <a:r>
              <a:rPr lang="en-US" sz="1000" dirty="0"/>
              <a:t>Bench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61464" y="1745502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Chicken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361464" y="2394460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Welbourne</a:t>
            </a:r>
            <a:endParaRPr lang="en-US" sz="1000" dirty="0"/>
          </a:p>
          <a:p>
            <a:r>
              <a:rPr lang="en-US" sz="1000" dirty="0"/>
              <a:t>Travel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83488" y="94265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Pillory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74529" y="942655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Jail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74529" y="1745502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</a:t>
            </a:r>
          </a:p>
          <a:p>
            <a:r>
              <a:rPr lang="en-US" sz="1000" dirty="0"/>
              <a:t>House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00593" y="304341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  <a:p>
            <a:r>
              <a:rPr lang="en-US" sz="1000" dirty="0"/>
              <a:t>Station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00593" y="2394460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Dog</a:t>
            </a:r>
          </a:p>
          <a:p>
            <a:r>
              <a:rPr lang="en-US" sz="1000" dirty="0"/>
              <a:t>Exercise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79623" y="304341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Bottle</a:t>
            </a:r>
          </a:p>
          <a:p>
            <a:r>
              <a:rPr lang="en-US" sz="1000" dirty="0"/>
              <a:t>Cap Wall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74529" y="3846265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Cranberry</a:t>
            </a:r>
          </a:p>
          <a:p>
            <a:r>
              <a:rPr lang="en-US" sz="1000" dirty="0"/>
              <a:t>Bog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08130" y="5298068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 Art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00593" y="942655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Crystal </a:t>
            </a:r>
          </a:p>
          <a:p>
            <a:r>
              <a:rPr lang="en-US" sz="1000" dirty="0"/>
              <a:t>Skull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08130" y="239446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Hook &amp;</a:t>
            </a:r>
          </a:p>
          <a:p>
            <a:r>
              <a:rPr lang="en-US" sz="1000" dirty="0"/>
              <a:t>Ladder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83488" y="1745502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Flag Pole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83488" y="5298068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Marker</a:t>
            </a:r>
          </a:p>
          <a:p>
            <a:r>
              <a:rPr lang="en-US" sz="1000" dirty="0"/>
              <a:t>0.7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08130" y="304341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Nyantech</a:t>
            </a:r>
            <a:endParaRPr lang="en-US" sz="1000" dirty="0"/>
          </a:p>
          <a:p>
            <a:r>
              <a:rPr lang="en-US" sz="1000" dirty="0"/>
              <a:t>Tower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74529" y="3043418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Prissy</a:t>
            </a:r>
          </a:p>
          <a:p>
            <a:r>
              <a:rPr lang="en-US" sz="1000" dirty="0"/>
              <a:t>Sausages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83488" y="304341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Krusty</a:t>
            </a:r>
            <a:endParaRPr lang="en-US" sz="1000" dirty="0"/>
          </a:p>
          <a:p>
            <a:r>
              <a:rPr lang="en-US" sz="1000" dirty="0" err="1"/>
              <a:t>Kronuts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341738" y="239446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Orb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79623" y="384626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Poison</a:t>
            </a:r>
          </a:p>
          <a:p>
            <a:r>
              <a:rPr lang="en-US" sz="1000" dirty="0"/>
              <a:t>Ivy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79623" y="4649112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Vuvuzelas</a:t>
            </a:r>
          </a:p>
        </p:txBody>
      </p:sp>
    </p:spTree>
    <p:extLst>
      <p:ext uri="{BB962C8B-B14F-4D97-AF65-F5344CB8AC3E}">
        <p14:creationId xmlns:p14="http://schemas.microsoft.com/office/powerpoint/2010/main" val="236777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100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Welch, Jack (NIH/NCI) [E]</dc:creator>
  <cp:lastModifiedBy>Welch, Jack (NIH/NCI) [E]</cp:lastModifiedBy>
  <cp:revision>8</cp:revision>
  <dcterms:created xsi:type="dcterms:W3CDTF">2016-07-25T07:00:32Z</dcterms:created>
  <dcterms:modified xsi:type="dcterms:W3CDTF">2016-07-25T11:42:31Z</dcterms:modified>
</cp:coreProperties>
</file>