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52" autoAdjust="0"/>
    <p:restoredTop sz="94660"/>
  </p:normalViewPr>
  <p:slideViewPr>
    <p:cSldViewPr snapToGrid="0">
      <p:cViewPr>
        <p:scale>
          <a:sx n="75" d="100"/>
          <a:sy n="75" d="100"/>
        </p:scale>
        <p:origin x="17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0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4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B5A5-2E6C-4A68-ABCA-958E3A708B8E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D661-B328-4A7D-97D4-5820EB8A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5850" y="571500"/>
            <a:ext cx="5391150" cy="5505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85364" y="35767"/>
            <a:ext cx="11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Lava Fields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5821023" y="3029841"/>
            <a:ext cx="19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Shark Infested Reef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218" y="6243351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Cliffs Overlooking Sharp Rocks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163873" y="3029841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Quicksand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744" y="890073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Lighthouse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16575" y="89007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Palace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64519" y="4187109"/>
            <a:ext cx="6815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Baseball </a:t>
            </a:r>
          </a:p>
          <a:p>
            <a:r>
              <a:rPr lang="en-US" sz="1050" dirty="0"/>
              <a:t>Diamond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8654" y="890073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Mountain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8654" y="4187109"/>
            <a:ext cx="5148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Valley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16575" y="1948690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Desert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16575" y="3007307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Canyon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48369" y="1948690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Forest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36744" y="3007307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Wharf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64519" y="528612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Dojo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16575" y="5286121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Cemetery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36744" y="1948690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Beach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98654" y="3007307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Stadium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8654" y="5286121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Gas </a:t>
            </a:r>
          </a:p>
          <a:p>
            <a:r>
              <a:rPr lang="en-US" sz="1050" dirty="0"/>
              <a:t>Station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48369" y="890073"/>
            <a:ext cx="577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School </a:t>
            </a:r>
          </a:p>
          <a:p>
            <a:r>
              <a:rPr lang="en-US" sz="1050" dirty="0"/>
              <a:t>House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64519" y="890073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Monastery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48369" y="4187109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Walmart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36744" y="5286121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Motel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48369" y="52861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Garden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98654" y="1948690"/>
            <a:ext cx="7777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Blacksmith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64519" y="1948690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Farm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36744" y="4187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Aquarium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8369" y="3007307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Post-Office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4519" y="3007307"/>
            <a:ext cx="470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Dark </a:t>
            </a:r>
          </a:p>
          <a:p>
            <a:r>
              <a:rPr lang="en-US" sz="1050" dirty="0"/>
              <a:t>Alley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16575" y="4187109"/>
            <a:ext cx="6976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Pogoland</a:t>
            </a:r>
            <a:endParaRPr lang="en-US" sz="1050" dirty="0"/>
          </a:p>
          <a:p>
            <a:r>
              <a:rPr lang="en-US" sz="1050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236777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Welch, Jack (NIH/NCI) [E]</dc:creator>
  <cp:lastModifiedBy>Welch, Jack (NIH/NCI) [E]</cp:lastModifiedBy>
  <cp:revision>2</cp:revision>
  <dcterms:created xsi:type="dcterms:W3CDTF">2016-07-25T07:00:32Z</dcterms:created>
  <dcterms:modified xsi:type="dcterms:W3CDTF">2016-07-25T07:08:15Z</dcterms:modified>
</cp:coreProperties>
</file>