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95" d="100"/>
          <a:sy n="95" d="100"/>
        </p:scale>
        <p:origin x="-177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B014-3023-2543-8984-7EAE69C1CC0E}" type="datetimeFigureOut">
              <a:rPr lang="en-US" smtClean="0"/>
              <a:t>7/24/16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334-26FA-C044-A9F8-8EA0DFFF3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94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B014-3023-2543-8984-7EAE69C1CC0E}" type="datetimeFigureOut">
              <a:rPr lang="en-US" smtClean="0"/>
              <a:t>7/24/16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334-26FA-C044-A9F8-8EA0DFFF3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2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B014-3023-2543-8984-7EAE69C1CC0E}" type="datetimeFigureOut">
              <a:rPr lang="en-US" smtClean="0"/>
              <a:t>7/24/16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334-26FA-C044-A9F8-8EA0DFFF3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8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B014-3023-2543-8984-7EAE69C1CC0E}" type="datetimeFigureOut">
              <a:rPr lang="en-US" smtClean="0"/>
              <a:t>7/24/16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334-26FA-C044-A9F8-8EA0DFFF3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24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B014-3023-2543-8984-7EAE69C1CC0E}" type="datetimeFigureOut">
              <a:rPr lang="en-US" smtClean="0"/>
              <a:t>7/24/16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334-26FA-C044-A9F8-8EA0DFFF3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95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B014-3023-2543-8984-7EAE69C1CC0E}" type="datetimeFigureOut">
              <a:rPr lang="en-US" smtClean="0"/>
              <a:t>7/24/16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334-26FA-C044-A9F8-8EA0DFFF3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5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B014-3023-2543-8984-7EAE69C1CC0E}" type="datetimeFigureOut">
              <a:rPr lang="en-US" smtClean="0"/>
              <a:t>7/24/16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334-26FA-C044-A9F8-8EA0DFFF3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14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B014-3023-2543-8984-7EAE69C1CC0E}" type="datetimeFigureOut">
              <a:rPr lang="en-US" smtClean="0"/>
              <a:t>7/24/16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334-26FA-C044-A9F8-8EA0DFFF3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97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B014-3023-2543-8984-7EAE69C1CC0E}" type="datetimeFigureOut">
              <a:rPr lang="en-US" smtClean="0"/>
              <a:t>7/24/16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334-26FA-C044-A9F8-8EA0DFFF3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11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B014-3023-2543-8984-7EAE69C1CC0E}" type="datetimeFigureOut">
              <a:rPr lang="en-US" smtClean="0"/>
              <a:t>7/24/16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334-26FA-C044-A9F8-8EA0DFFF3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37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B014-3023-2543-8984-7EAE69C1CC0E}" type="datetimeFigureOut">
              <a:rPr lang="en-US" smtClean="0"/>
              <a:t>7/24/16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334-26FA-C044-A9F8-8EA0DFFF3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45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8B014-3023-2543-8984-7EAE69C1CC0E}" type="datetimeFigureOut">
              <a:rPr lang="en-US" smtClean="0"/>
              <a:t>7/24/16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DB334-26FA-C044-A9F8-8EA0DFFF3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6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73676" y="1240119"/>
            <a:ext cx="4873811" cy="4141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37530" y="3288633"/>
            <a:ext cx="268942" cy="243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67000" y="2101334"/>
            <a:ext cx="1070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town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69040" y="3657600"/>
            <a:ext cx="1081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Nyantech</a:t>
            </a:r>
            <a:endParaRPr lang="en-US" dirty="0" smtClean="0"/>
          </a:p>
          <a:p>
            <a:r>
              <a:rPr lang="en-US" dirty="0" smtClean="0"/>
              <a:t>HQ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841419" y="3472934"/>
            <a:ext cx="1799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Superhighway 17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2818" y="711564"/>
            <a:ext cx="1597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Town reservoir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5400000">
            <a:off x="5456546" y="3217598"/>
            <a:ext cx="3562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Missouri, Texas, and Kansas Railway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28860" y="556260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Tarpits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375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3780117" y="4407647"/>
            <a:ext cx="1090706" cy="9741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65176" y="1240118"/>
            <a:ext cx="1075765" cy="1045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90985" y="2752164"/>
            <a:ext cx="1075765" cy="1045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95925" y="2856753"/>
            <a:ext cx="1075765" cy="1045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92939" y="1240119"/>
            <a:ext cx="4873811" cy="4141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46588" y="5737412"/>
            <a:ext cx="1727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Nyantech</a:t>
            </a:r>
            <a:r>
              <a:rPr lang="en-US" dirty="0" smtClean="0"/>
              <a:t> Tower</a:t>
            </a:r>
          </a:p>
          <a:p>
            <a:r>
              <a:rPr lang="en-US" dirty="0" smtClean="0"/>
              <a:t>Ground Level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14586" y="5871883"/>
            <a:ext cx="90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unicorn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99869" y="4649695"/>
            <a:ext cx="1090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Revolving</a:t>
            </a:r>
          </a:p>
          <a:p>
            <a:pPr algn="ctr"/>
            <a:r>
              <a:rPr lang="en-US" dirty="0" smtClean="0"/>
              <a:t>Door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50879" y="3185459"/>
            <a:ext cx="961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elevator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40395" y="2990016"/>
            <a:ext cx="764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LAN </a:t>
            </a:r>
          </a:p>
          <a:p>
            <a:pPr algn="ctr"/>
            <a:r>
              <a:rPr lang="en-US" dirty="0" smtClean="0"/>
              <a:t>Closet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45864" y="1409240"/>
            <a:ext cx="70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Stairs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897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2763253" y="4338890"/>
            <a:ext cx="3197412" cy="328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763253" y="4667594"/>
            <a:ext cx="3197412" cy="328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764117" y="4957445"/>
            <a:ext cx="3197412" cy="328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374588" y="1150469"/>
            <a:ext cx="6110941" cy="1643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63253" y="986118"/>
            <a:ext cx="3197412" cy="328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63253" y="1314822"/>
            <a:ext cx="3197412" cy="552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63253" y="1867647"/>
            <a:ext cx="3197412" cy="552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763253" y="2420472"/>
            <a:ext cx="3197412" cy="328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44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763253" y="2752166"/>
            <a:ext cx="3197412" cy="328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763253" y="3080870"/>
            <a:ext cx="3197412" cy="328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763253" y="3409574"/>
            <a:ext cx="3197412" cy="328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763253" y="3738278"/>
            <a:ext cx="3197412" cy="328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763253" y="4028129"/>
            <a:ext cx="3197412" cy="328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312765" y="1473805"/>
            <a:ext cx="2098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WTH &gt; 4 – no access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595783" y="1920831"/>
            <a:ext cx="153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&gt;4 – no access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54937" y="2389992"/>
            <a:ext cx="814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4: Pink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59121" y="2719900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3: Black - managers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359121" y="3058752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2: Black - engineers 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491581" y="3379094"/>
            <a:ext cx="1740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1: Black - interns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570930" y="3707798"/>
            <a:ext cx="158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Ground: White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741406" y="4007218"/>
            <a:ext cx="124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-1: B Green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743153" y="4616806"/>
            <a:ext cx="123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-3: SSB Red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769583" y="4336513"/>
            <a:ext cx="118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-2: SB Blue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665269" y="4916817"/>
            <a:ext cx="1393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-4: Musk Lair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137837" y="955638"/>
            <a:ext cx="244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Restaurant/Deck: White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764117" y="990599"/>
            <a:ext cx="373720" cy="39668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389533" y="1001010"/>
            <a:ext cx="373720" cy="33558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 rot="16200000">
            <a:off x="2094422" y="2535233"/>
            <a:ext cx="95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Elevator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 rot="16200000">
            <a:off x="2601997" y="2545030"/>
            <a:ext cx="70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Stairs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798" y="1543638"/>
            <a:ext cx="1143000" cy="69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36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84969" y="1056677"/>
            <a:ext cx="850524" cy="490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40941" y="2990016"/>
            <a:ext cx="829562" cy="522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536978" y="3009651"/>
            <a:ext cx="961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elevator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95131" y="3094026"/>
            <a:ext cx="830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ball pit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66304" y="1070045"/>
            <a:ext cx="70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Stairs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535988" y="1526170"/>
            <a:ext cx="3221789" cy="32217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999878" y="1985074"/>
            <a:ext cx="798938" cy="522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264526" y="1985074"/>
            <a:ext cx="831561" cy="522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507535" y="2940417"/>
            <a:ext cx="991140" cy="522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984167" y="208227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drinks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233976" y="208227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snacks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679072" y="2996037"/>
            <a:ext cx="101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cafeteria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3384967" y="3221790"/>
            <a:ext cx="36094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648212" y="3221790"/>
            <a:ext cx="36094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6" idx="2"/>
          </p:cNvCxnSpPr>
          <p:nvPr/>
        </p:nvCxnSpPr>
        <p:spPr>
          <a:xfrm>
            <a:off x="3399347" y="2508015"/>
            <a:ext cx="546517" cy="5016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7" idx="2"/>
          </p:cNvCxnSpPr>
          <p:nvPr/>
        </p:nvCxnSpPr>
        <p:spPr>
          <a:xfrm flipH="1">
            <a:off x="4264526" y="2508015"/>
            <a:ext cx="415781" cy="482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818103" y="808285"/>
            <a:ext cx="4657558" cy="46575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946588" y="5737412"/>
            <a:ext cx="2298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Nyantech</a:t>
            </a:r>
            <a:r>
              <a:rPr lang="en-US" dirty="0" smtClean="0"/>
              <a:t> Tower</a:t>
            </a:r>
          </a:p>
          <a:p>
            <a:r>
              <a:rPr lang="en-US" dirty="0" smtClean="0"/>
              <a:t>Restaurant/Deck Level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475317" y="4378171"/>
            <a:ext cx="828194" cy="490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589665" y="4414071"/>
            <a:ext cx="71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255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102</Words>
  <Application>Microsoft Macintosh PowerPoint</Application>
  <PresentationFormat>On-screen Show (4:3)</PresentationFormat>
  <Paragraphs>40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NCI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NCI</dc:creator>
  <cp:lastModifiedBy>NCI</cp:lastModifiedBy>
  <cp:revision>12</cp:revision>
  <dcterms:created xsi:type="dcterms:W3CDTF">2016-07-23T13:49:21Z</dcterms:created>
  <dcterms:modified xsi:type="dcterms:W3CDTF">2016-07-24T06:18:10Z</dcterms:modified>
</cp:coreProperties>
</file>