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1" r:id="rId4"/>
    <p:sldId id="256" r:id="rId5"/>
    <p:sldId id="258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33" autoAdjust="0"/>
  </p:normalViewPr>
  <p:slideViewPr>
    <p:cSldViewPr snapToObjects="1">
      <p:cViewPr>
        <p:scale>
          <a:sx n="95" d="100"/>
          <a:sy n="95" d="100"/>
        </p:scale>
        <p:origin x="-17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Town Center and Borders</a:t>
            </a:r>
          </a:p>
          <a:p>
            <a:r>
              <a:rPr lang="en-US" dirty="0" smtClean="0"/>
              <a:t>Sites in Town</a:t>
            </a:r>
          </a:p>
          <a:p>
            <a:r>
              <a:rPr lang="en-US" dirty="0" err="1" smtClean="0"/>
              <a:t>Nyantech</a:t>
            </a:r>
            <a:r>
              <a:rPr lang="en-US" dirty="0" smtClean="0"/>
              <a:t> Lobby Layout</a:t>
            </a:r>
          </a:p>
          <a:p>
            <a:r>
              <a:rPr lang="en-US" dirty="0" err="1" smtClean="0"/>
              <a:t>Nyantech</a:t>
            </a:r>
            <a:r>
              <a:rPr lang="en-US" dirty="0" smtClean="0"/>
              <a:t> Upper Floor Layout</a:t>
            </a:r>
          </a:p>
          <a:p>
            <a:r>
              <a:rPr lang="en-US" dirty="0" err="1" smtClean="0"/>
              <a:t>Nyantech</a:t>
            </a:r>
            <a:r>
              <a:rPr lang="en-US" dirty="0" smtClean="0"/>
              <a:t> Building Layout</a:t>
            </a:r>
          </a:p>
          <a:p>
            <a:r>
              <a:rPr lang="en-US" dirty="0" smtClean="0"/>
              <a:t>Sites in </a:t>
            </a:r>
            <a:r>
              <a:rPr lang="en-US" dirty="0" err="1" smtClean="0"/>
              <a:t>Pogoland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6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852" y="702342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9040" y="271382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988696" y="31992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056" y="633626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78450" y="3160683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133" y="477995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532" y="54289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532" y="477995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133" y="397710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532" y="25253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261" y="31742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261" y="183617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491" y="252530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261" y="252530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596" y="477995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948" y="10734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4261" y="107349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3467" y="107349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26" y="1876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491" y="4779954"/>
            <a:ext cx="85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Biological</a:t>
            </a:r>
          </a:p>
          <a:p>
            <a:r>
              <a:rPr lang="en-US" sz="1000" dirty="0" smtClean="0"/>
              <a:t>containment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1867" y="397710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2596" y="542891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229" y="187634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1626" y="1073497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3467" y="542891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4261" y="542891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61" y="39771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3467" y="47799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6" y="397710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2596" y="187634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261" y="477995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1626" y="542891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3467" y="317426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3467" y="187634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3467" y="252530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491" y="10734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06532" y="10734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6532" y="187634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2596" y="317426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32596" y="252530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1626" y="317426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6532" y="39771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0133" y="54289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32596" y="107349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0133" y="252530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491" y="187634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15491" y="542891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0133" y="317426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6532" y="31742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491" y="317426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73741" y="252530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1626" y="397710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1626" y="47799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3543" y="3962400"/>
            <a:ext cx="6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Perilous</a:t>
            </a:r>
          </a:p>
          <a:p>
            <a:r>
              <a:rPr lang="en-US" sz="1000" dirty="0" smtClean="0"/>
              <a:t>Passage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32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63682" y="5190546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6199077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5347448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50235" y="4335930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41715" y="457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1664" y="5220385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6012" y="5256285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Infirmary: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00" y="1905000"/>
            <a:ext cx="76200" cy="762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>
            <a:glow rad="63500">
              <a:srgbClr val="FF0000">
                <a:alpha val="3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24600" y="1905000"/>
            <a:ext cx="76200" cy="762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>
            <a:glow rad="63500">
              <a:srgbClr val="FF0000">
                <a:alpha val="3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254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405427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622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277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148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979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923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058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058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979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979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773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1148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923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979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48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058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3058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Service</a:t>
            </a:r>
            <a:endParaRPr lang="en-US" sz="1050" dirty="0"/>
          </a:p>
          <a:p>
            <a:r>
              <a:rPr lang="en-US" sz="1050" dirty="0"/>
              <a:t>Station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2773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923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2917" y="4187109"/>
            <a:ext cx="6343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Hospital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6021148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773" y="5286121"/>
            <a:ext cx="692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Botanical</a:t>
            </a:r>
          </a:p>
          <a:p>
            <a:r>
              <a:rPr lang="en-US" sz="1050" dirty="0" smtClean="0"/>
              <a:t>Garden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3058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8923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1148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773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8923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0979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4730" y="53182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</p:spTree>
    <p:extLst>
      <p:ext uri="{BB962C8B-B14F-4D97-AF65-F5344CB8AC3E}">
        <p14:creationId xmlns:p14="http://schemas.microsoft.com/office/powerpoint/2010/main" val="3334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273</Words>
  <Application>Microsoft Macintosh PowerPoint</Application>
  <PresentationFormat>On-screen Show (4:3)</PresentationFormat>
  <Paragraphs>172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21</cp:revision>
  <dcterms:created xsi:type="dcterms:W3CDTF">2016-07-23T13:49:21Z</dcterms:created>
  <dcterms:modified xsi:type="dcterms:W3CDTF">2016-09-07T10:14:53Z</dcterms:modified>
</cp:coreProperties>
</file>