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95" d="100"/>
          <a:sy n="95" d="100"/>
        </p:scale>
        <p:origin x="-177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9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2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8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2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9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1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9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1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3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B014-3023-2543-8984-7EAE69C1CC0E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4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8B014-3023-2543-8984-7EAE69C1CC0E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DB334-26FA-C044-A9F8-8EA0DFFF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6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780117" y="4407647"/>
            <a:ext cx="1090706" cy="974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65176" y="1240118"/>
            <a:ext cx="1075765" cy="104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90985" y="2752164"/>
            <a:ext cx="1075765" cy="104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95925" y="2856753"/>
            <a:ext cx="1075765" cy="1045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92939" y="1240119"/>
            <a:ext cx="4873811" cy="4141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6588" y="5737412"/>
            <a:ext cx="1727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Nyantech</a:t>
            </a:r>
            <a:r>
              <a:rPr lang="en-US" dirty="0" smtClean="0"/>
              <a:t> Tower</a:t>
            </a:r>
          </a:p>
          <a:p>
            <a:r>
              <a:rPr lang="en-US" dirty="0" smtClean="0"/>
              <a:t>Ground Level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14586" y="5871883"/>
            <a:ext cx="90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unicorn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99869" y="4649695"/>
            <a:ext cx="1090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Revolving</a:t>
            </a:r>
          </a:p>
          <a:p>
            <a:pPr algn="ctr"/>
            <a:r>
              <a:rPr lang="en-US" dirty="0" smtClean="0"/>
              <a:t>Door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50879" y="3185459"/>
            <a:ext cx="961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elevator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40395" y="2990016"/>
            <a:ext cx="764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LAN </a:t>
            </a:r>
          </a:p>
          <a:p>
            <a:pPr algn="ctr"/>
            <a:r>
              <a:rPr lang="en-US" dirty="0" smtClean="0"/>
              <a:t>Closet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45864" y="1409240"/>
            <a:ext cx="70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9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2763253" y="4338890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763253" y="4667594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764117" y="4957445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74588" y="1150469"/>
            <a:ext cx="6110941" cy="164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63253" y="986118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63253" y="1314822"/>
            <a:ext cx="3197412" cy="552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63253" y="1867647"/>
            <a:ext cx="3197412" cy="552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63253" y="2420472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63253" y="2752166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63253" y="3080870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63253" y="3409574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63253" y="3738278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63253" y="4028129"/>
            <a:ext cx="3197412" cy="328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036574" y="1473805"/>
            <a:ext cx="265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WTH&gt;4: Packaging: Purple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35957" y="1920831"/>
            <a:ext cx="225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&gt;4: Processing: Purple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66957" y="2389992"/>
            <a:ext cx="179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4: Infirmary: Pink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84340" y="2719900"/>
            <a:ext cx="195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3: Managers: Black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91185" y="3058752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2: Engineers: Black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19423" y="337909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1: Interns: Black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70930" y="3707798"/>
            <a:ext cx="158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Ground: White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41406" y="4007218"/>
            <a:ext cx="124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-1: B Green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743153" y="4616806"/>
            <a:ext cx="123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-3: SSB Red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69583" y="4336513"/>
            <a:ext cx="118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-2: SB Blue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665269" y="4916817"/>
            <a:ext cx="1393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-4: Musk Lair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37837" y="955638"/>
            <a:ext cx="24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Restaurant/Deck: White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764117" y="990599"/>
            <a:ext cx="373720" cy="39668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389533" y="1001010"/>
            <a:ext cx="373720" cy="33558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rot="16200000">
            <a:off x="2094422" y="2535233"/>
            <a:ext cx="95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Elevator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2601997" y="2545030"/>
            <a:ext cx="70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Stairs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798" y="1543638"/>
            <a:ext cx="1143000" cy="69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3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4969" y="1056677"/>
            <a:ext cx="850524" cy="490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40941" y="2990016"/>
            <a:ext cx="829562" cy="522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36978" y="3009651"/>
            <a:ext cx="961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elevator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95131" y="3094026"/>
            <a:ext cx="830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ball pit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66304" y="1070045"/>
            <a:ext cx="70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Stairs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535988" y="1526170"/>
            <a:ext cx="3221789" cy="32217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99878" y="1985074"/>
            <a:ext cx="798938" cy="522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264526" y="1985074"/>
            <a:ext cx="831561" cy="522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07535" y="2940417"/>
            <a:ext cx="991140" cy="522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984167" y="208227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drinks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33976" y="208227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snacks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79072" y="2996037"/>
            <a:ext cx="101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cafeteria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384967" y="3221790"/>
            <a:ext cx="3609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48212" y="3221790"/>
            <a:ext cx="3609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6" idx="2"/>
          </p:cNvCxnSpPr>
          <p:nvPr/>
        </p:nvCxnSpPr>
        <p:spPr>
          <a:xfrm>
            <a:off x="3399347" y="2508015"/>
            <a:ext cx="546517" cy="5016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2"/>
          </p:cNvCxnSpPr>
          <p:nvPr/>
        </p:nvCxnSpPr>
        <p:spPr>
          <a:xfrm flipH="1">
            <a:off x="4264526" y="2508015"/>
            <a:ext cx="415781" cy="482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818103" y="808285"/>
            <a:ext cx="4657558" cy="46575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946588" y="5737412"/>
            <a:ext cx="2298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Nyantech</a:t>
            </a:r>
            <a:r>
              <a:rPr lang="en-US" dirty="0" smtClean="0"/>
              <a:t> Tower</a:t>
            </a:r>
          </a:p>
          <a:p>
            <a:r>
              <a:rPr lang="en-US" dirty="0" smtClean="0"/>
              <a:t>Restaurant/Deck Level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475317" y="4378171"/>
            <a:ext cx="828194" cy="490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89665" y="4414071"/>
            <a:ext cx="71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255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3676" y="1240119"/>
            <a:ext cx="4873811" cy="4141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37530" y="3288633"/>
            <a:ext cx="268942" cy="243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7000" y="2101334"/>
            <a:ext cx="1070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town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69040" y="3657600"/>
            <a:ext cx="1081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Nyantech</a:t>
            </a:r>
            <a:endParaRPr lang="en-US" dirty="0" smtClean="0"/>
          </a:p>
          <a:p>
            <a:r>
              <a:rPr lang="en-US" dirty="0" smtClean="0"/>
              <a:t>HQ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841419" y="3472934"/>
            <a:ext cx="179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Superhighway 17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2818" y="711564"/>
            <a:ext cx="159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Town reservoir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5456546" y="3217598"/>
            <a:ext cx="356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Missouri, Texas, and Kansas Railway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28860" y="55626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Tarpits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7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17852" y="702342"/>
            <a:ext cx="5960321" cy="5505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89040" y="271382"/>
            <a:ext cx="161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Town Reservoir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6988696" y="3199236"/>
            <a:ext cx="138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MTK Railway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45056" y="6336268"/>
            <a:ext cx="173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Infamous </a:t>
            </a:r>
            <a:r>
              <a:rPr lang="en-US" dirty="0" err="1"/>
              <a:t>Tarpits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78450" y="3160683"/>
            <a:ext cx="179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Superhighway 17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40133" y="4779954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Ashwell-</a:t>
            </a:r>
          </a:p>
          <a:p>
            <a:r>
              <a:rPr lang="en-US" sz="1000" dirty="0"/>
              <a:t>Lott Estate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06532" y="5428910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Gnome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06532" y="4779954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Parking</a:t>
            </a:r>
          </a:p>
          <a:p>
            <a:r>
              <a:rPr lang="en-US" sz="1000" dirty="0"/>
              <a:t>Lot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40133" y="3977107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Town</a:t>
            </a:r>
          </a:p>
          <a:p>
            <a:r>
              <a:rPr lang="en-US" sz="1000" dirty="0"/>
              <a:t>Hall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6532" y="2525302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Spit n’</a:t>
            </a:r>
          </a:p>
          <a:p>
            <a:r>
              <a:rPr lang="en-US" sz="1000" dirty="0"/>
              <a:t>Solder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14261" y="3174260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Clock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93467" y="3977107"/>
            <a:ext cx="543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Library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14261" y="1836179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Yummi</a:t>
            </a:r>
            <a:endParaRPr lang="en-US" sz="1000" dirty="0"/>
          </a:p>
          <a:p>
            <a:r>
              <a:rPr lang="en-US" sz="1000" dirty="0" err="1"/>
              <a:t>Tummi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515491" y="2525302"/>
            <a:ext cx="558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Service</a:t>
            </a:r>
          </a:p>
          <a:p>
            <a:r>
              <a:rPr lang="en-US" sz="1000" dirty="0"/>
              <a:t>Dog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14261" y="2525302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Zarf</a:t>
            </a:r>
          </a:p>
          <a:p>
            <a:r>
              <a:rPr lang="en-US" sz="1000" dirty="0"/>
              <a:t>Gardens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32596" y="4779954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Flan</a:t>
            </a:r>
          </a:p>
          <a:p>
            <a:r>
              <a:rPr lang="en-US" sz="1000" dirty="0"/>
              <a:t>Emporium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01948" y="1073497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Johnson’s</a:t>
            </a:r>
          </a:p>
          <a:p>
            <a:r>
              <a:rPr lang="en-US" sz="1000"/>
              <a:t>Rock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914261" y="1073497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General</a:t>
            </a:r>
          </a:p>
          <a:p>
            <a:r>
              <a:rPr lang="en-US" sz="1000" dirty="0"/>
              <a:t>Nelson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93467" y="1073497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Church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1626" y="1876344"/>
            <a:ext cx="731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Cyclorama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15491" y="4779954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Brotherhood</a:t>
            </a:r>
          </a:p>
          <a:p>
            <a:r>
              <a:rPr lang="en-US" sz="1000" dirty="0"/>
              <a:t>OTSA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01867" y="3977107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Margots</a:t>
            </a:r>
            <a:endParaRPr lang="en-US" sz="1000" dirty="0"/>
          </a:p>
          <a:p>
            <a:r>
              <a:rPr lang="en-US" sz="1000" dirty="0"/>
              <a:t>Pantry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32596" y="5428910"/>
            <a:ext cx="57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Gazebo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44229" y="1876344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City</a:t>
            </a:r>
          </a:p>
          <a:p>
            <a:r>
              <a:rPr lang="en-US" sz="1000" dirty="0"/>
              <a:t>Park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11626" y="1073497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Dung</a:t>
            </a:r>
          </a:p>
          <a:p>
            <a:r>
              <a:rPr lang="en-US" sz="1000" dirty="0"/>
              <a:t>Beetle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93467" y="5428910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Hank’s</a:t>
            </a:r>
          </a:p>
          <a:p>
            <a:r>
              <a:rPr lang="en-US" sz="1000" dirty="0"/>
              <a:t>Tavern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14261" y="5428910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Rottweiler</a:t>
            </a:r>
          </a:p>
          <a:p>
            <a:r>
              <a:rPr lang="en-US" sz="1000" dirty="0"/>
              <a:t>Art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14261" y="3977107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Friendship</a:t>
            </a:r>
          </a:p>
          <a:p>
            <a:r>
              <a:rPr lang="en-US" sz="1000" dirty="0"/>
              <a:t>Altar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93467" y="47799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1893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32596" y="3977107"/>
            <a:ext cx="588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Eagle’s</a:t>
            </a:r>
          </a:p>
          <a:p>
            <a:r>
              <a:rPr lang="en-US" sz="1000" dirty="0"/>
              <a:t>Sojourn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32596" y="1876344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Telescope</a:t>
            </a:r>
          </a:p>
          <a:p>
            <a:r>
              <a:rPr lang="en-US" sz="1000" dirty="0"/>
              <a:t>Nymph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14261" y="4779954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Fire is </a:t>
            </a:r>
          </a:p>
          <a:p>
            <a:r>
              <a:rPr lang="en-US" sz="1000" dirty="0"/>
              <a:t>Friend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11626" y="5428910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Unearthly</a:t>
            </a:r>
          </a:p>
          <a:p>
            <a:r>
              <a:rPr lang="en-US" sz="1000" dirty="0"/>
              <a:t>Geometry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93467" y="3174260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Floyd</a:t>
            </a:r>
          </a:p>
          <a:p>
            <a:r>
              <a:rPr lang="en-US" sz="1000" dirty="0"/>
              <a:t>Bench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93467" y="1876344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Chicken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93467" y="2525302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Welbourne</a:t>
            </a:r>
            <a:endParaRPr lang="en-US" sz="1000" dirty="0"/>
          </a:p>
          <a:p>
            <a:r>
              <a:rPr lang="en-US" sz="1000" dirty="0"/>
              <a:t>Travel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15491" y="1073497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Pillory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306532" y="1073497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Jail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06532" y="1876344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Court</a:t>
            </a:r>
          </a:p>
          <a:p>
            <a:r>
              <a:rPr lang="en-US" sz="1000" dirty="0"/>
              <a:t>House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32596" y="3174260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Train</a:t>
            </a:r>
          </a:p>
          <a:p>
            <a:r>
              <a:rPr lang="en-US" sz="1000" dirty="0"/>
              <a:t>Station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32596" y="2525302"/>
            <a:ext cx="609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Dog</a:t>
            </a:r>
          </a:p>
          <a:p>
            <a:r>
              <a:rPr lang="en-US" sz="1000" dirty="0"/>
              <a:t>Exercise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1626" y="3174260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Bottle</a:t>
            </a:r>
          </a:p>
          <a:p>
            <a:r>
              <a:rPr lang="en-US" sz="1000" dirty="0"/>
              <a:t>Cap Wall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306532" y="3977107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Cranberry</a:t>
            </a:r>
          </a:p>
          <a:p>
            <a:r>
              <a:rPr lang="en-US" sz="1000" dirty="0"/>
              <a:t>Bog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040133" y="5428910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Found Art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32596" y="1073497"/>
            <a:ext cx="567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Crystal </a:t>
            </a:r>
          </a:p>
          <a:p>
            <a:r>
              <a:rPr lang="en-US" sz="1000" dirty="0"/>
              <a:t>Skull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40133" y="2525302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Hook &amp;</a:t>
            </a:r>
          </a:p>
          <a:p>
            <a:r>
              <a:rPr lang="en-US" sz="1000" dirty="0"/>
              <a:t>Ladder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15491" y="1876344"/>
            <a:ext cx="6495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Flag Pole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515491" y="5428910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Marker</a:t>
            </a:r>
          </a:p>
          <a:p>
            <a:r>
              <a:rPr lang="en-US" sz="1000" dirty="0"/>
              <a:t>0.7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40133" y="3174260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Nyantech</a:t>
            </a:r>
            <a:endParaRPr lang="en-US" sz="1000" dirty="0"/>
          </a:p>
          <a:p>
            <a:r>
              <a:rPr lang="en-US" sz="1000" dirty="0"/>
              <a:t>Tower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306532" y="3174260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Prissy</a:t>
            </a:r>
          </a:p>
          <a:p>
            <a:r>
              <a:rPr lang="en-US" sz="1000" dirty="0"/>
              <a:t>Sausages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15491" y="3174260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Krusty</a:t>
            </a:r>
            <a:endParaRPr lang="en-US" sz="1000" dirty="0"/>
          </a:p>
          <a:p>
            <a:r>
              <a:rPr lang="en-US" sz="1000" dirty="0" err="1"/>
              <a:t>Kronuts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1773741" y="2525302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Orb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1626" y="3977107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Poison</a:t>
            </a:r>
          </a:p>
          <a:p>
            <a:r>
              <a:rPr lang="en-US" sz="1000" dirty="0"/>
              <a:t>Ivy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1626" y="4779954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Vuvuzelas</a:t>
            </a:r>
          </a:p>
        </p:txBody>
      </p:sp>
    </p:spTree>
    <p:extLst>
      <p:ext uri="{BB962C8B-B14F-4D97-AF65-F5344CB8AC3E}">
        <p14:creationId xmlns:p14="http://schemas.microsoft.com/office/powerpoint/2010/main" val="352325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0254" y="571500"/>
            <a:ext cx="5391150" cy="5505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5400000">
            <a:off x="6405427" y="3029841"/>
            <a:ext cx="199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Shark Infested Reef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63622" y="6243351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Cliffs Overlooking Sharp Rocks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748277" y="3029841"/>
            <a:ext cx="11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Quicksand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21148" y="890073"/>
            <a:ext cx="808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Lighthouse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979" y="890073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Palace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48923" y="4187109"/>
            <a:ext cx="6815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Baseball </a:t>
            </a:r>
          </a:p>
          <a:p>
            <a:r>
              <a:rPr lang="en-US" sz="1050" dirty="0"/>
              <a:t>Diamond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83058" y="890073"/>
            <a:ext cx="7216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Mountain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83058" y="4187109"/>
            <a:ext cx="5148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Valley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979" y="1948690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Desert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00979" y="3007307"/>
            <a:ext cx="5934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Canyon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32773" y="1948690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Forest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21148" y="3007307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Wharf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48923" y="5286121"/>
            <a:ext cx="441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Dojo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00979" y="5286121"/>
            <a:ext cx="7184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Cemetery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21148" y="1948690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Beach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3058" y="3007307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Stadium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83058" y="5286121"/>
            <a:ext cx="5725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Gas </a:t>
            </a:r>
          </a:p>
          <a:p>
            <a:r>
              <a:rPr lang="en-US" sz="1050" dirty="0"/>
              <a:t>Station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32773" y="890073"/>
            <a:ext cx="5774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School </a:t>
            </a:r>
          </a:p>
          <a:p>
            <a:r>
              <a:rPr lang="en-US" sz="1050" dirty="0"/>
              <a:t>House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48923" y="890073"/>
            <a:ext cx="7777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Monastery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32773" y="4187109"/>
            <a:ext cx="6623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Walmart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21148" y="5286121"/>
            <a:ext cx="5132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Motel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32773" y="528612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Garden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83058" y="1948690"/>
            <a:ext cx="7777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Blacksmith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48923" y="1948690"/>
            <a:ext cx="4651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Farm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21148" y="418710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Aquarium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32773" y="3007307"/>
            <a:ext cx="7922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Post-Office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48923" y="3007307"/>
            <a:ext cx="4700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Dark </a:t>
            </a:r>
          </a:p>
          <a:p>
            <a:r>
              <a:rPr lang="en-US" sz="1050" dirty="0"/>
              <a:t>Alley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00979" y="4187109"/>
            <a:ext cx="6976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Pogoland</a:t>
            </a:r>
            <a:endParaRPr lang="en-US" sz="1050" dirty="0"/>
          </a:p>
          <a:p>
            <a:r>
              <a:rPr lang="en-US" sz="1050" dirty="0"/>
              <a:t>Terminal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804730" y="53182"/>
            <a:ext cx="1192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Lava Fields</a:t>
            </a:r>
          </a:p>
        </p:txBody>
      </p:sp>
    </p:spTree>
    <p:extLst>
      <p:ext uri="{BB962C8B-B14F-4D97-AF65-F5344CB8AC3E}">
        <p14:creationId xmlns:p14="http://schemas.microsoft.com/office/powerpoint/2010/main" val="3334873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249</Words>
  <Application>Microsoft Macintosh PowerPoint</Application>
  <PresentationFormat>On-screen Show (4:3)</PresentationFormat>
  <Paragraphs>162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NCI</dc:creator>
  <cp:lastModifiedBy>NCI</cp:lastModifiedBy>
  <cp:revision>15</cp:revision>
  <dcterms:created xsi:type="dcterms:W3CDTF">2016-07-23T13:49:21Z</dcterms:created>
  <dcterms:modified xsi:type="dcterms:W3CDTF">2016-07-26T19:11:42Z</dcterms:modified>
</cp:coreProperties>
</file>