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9" r:id="rId3"/>
    <p:sldId id="280" r:id="rId4"/>
    <p:sldId id="281" r:id="rId5"/>
    <p:sldId id="257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58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6"/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222" y="-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India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Contribution of buildings to overall energy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Contribution of buildings to overall energy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UK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Contribution of buildings to overall energy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756864"/>
        <c:axId val="183561024"/>
      </c:barChart>
      <c:catAx>
        <c:axId val="86756864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61024"/>
        <c:crosses val="autoZero"/>
        <c:auto val="1"/>
        <c:lblAlgn val="ctr"/>
        <c:lblOffset val="100"/>
        <c:noMultiLvlLbl val="0"/>
      </c:catAx>
      <c:valAx>
        <c:axId val="183561024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7568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ln>
      <a:gradFill>
        <a:gsLst>
          <a:gs pos="0">
            <a:schemeClr val="accent1">
              <a:tint val="66000"/>
              <a:satMod val="160000"/>
            </a:schemeClr>
          </a:gs>
          <a:gs pos="50000">
            <a:schemeClr val="accent1">
              <a:tint val="44500"/>
              <a:satMod val="160000"/>
            </a:schemeClr>
          </a:gs>
          <a:gs pos="100000">
            <a:schemeClr val="accent1">
              <a:tint val="23500"/>
              <a:satMod val="160000"/>
            </a:schemeClr>
          </a:gs>
        </a:gsLst>
        <a:lin ang="5400000" scaled="0"/>
      </a:gradFill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5490B-F273-4701-926A-3DB7BADE75D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F74B84-095C-47FD-8015-62453E32999F}">
      <dgm:prSet phldrT="[Text]" custT="1"/>
      <dgm:spPr/>
      <dgm:t>
        <a:bodyPr/>
        <a:lstStyle/>
        <a:p>
          <a:r>
            <a:rPr lang="en-US" sz="2400" dirty="0" smtClean="0"/>
            <a:t>Overall</a:t>
          </a:r>
          <a:endParaRPr lang="en-US" sz="2400" dirty="0"/>
        </a:p>
      </dgm:t>
    </dgm:pt>
    <dgm:pt modelId="{A89DF21A-03D4-403A-848C-EA5E9B748CF5}" type="parTrans" cxnId="{0B7B2F23-4ED5-4066-8A9E-E22617E376D9}">
      <dgm:prSet/>
      <dgm:spPr/>
      <dgm:t>
        <a:bodyPr/>
        <a:lstStyle/>
        <a:p>
          <a:endParaRPr lang="en-US" sz="2400"/>
        </a:p>
      </dgm:t>
    </dgm:pt>
    <dgm:pt modelId="{74F718C0-B12A-4A57-AAAE-52F662D06D53}" type="sibTrans" cxnId="{0B7B2F23-4ED5-4066-8A9E-E22617E376D9}">
      <dgm:prSet/>
      <dgm:spPr/>
      <dgm:t>
        <a:bodyPr/>
        <a:lstStyle/>
        <a:p>
          <a:endParaRPr lang="en-US" sz="2400"/>
        </a:p>
      </dgm:t>
    </dgm:pt>
    <dgm:pt modelId="{4B61C1C2-6426-459B-A0A0-A5AEB2543AFE}">
      <dgm:prSet phldrT="[Text]" custT="1"/>
      <dgm:spPr/>
      <dgm:t>
        <a:bodyPr/>
        <a:lstStyle/>
        <a:p>
          <a:r>
            <a:rPr lang="en-US" sz="2400" dirty="0" smtClean="0"/>
            <a:t>Mains 1</a:t>
          </a:r>
          <a:endParaRPr lang="en-US" sz="2400" dirty="0"/>
        </a:p>
      </dgm:t>
    </dgm:pt>
    <dgm:pt modelId="{805750A5-A490-4241-B3DB-4A5C0A7A7F40}" type="parTrans" cxnId="{9B523D1B-3400-4718-B98D-DF264D1A1B00}">
      <dgm:prSet/>
      <dgm:spPr/>
      <dgm:t>
        <a:bodyPr/>
        <a:lstStyle/>
        <a:p>
          <a:endParaRPr lang="en-US" sz="2400"/>
        </a:p>
      </dgm:t>
    </dgm:pt>
    <dgm:pt modelId="{FB353B66-C990-4D7B-881D-5EFFBA96A15C}" type="sibTrans" cxnId="{9B523D1B-3400-4718-B98D-DF264D1A1B00}">
      <dgm:prSet/>
      <dgm:spPr/>
      <dgm:t>
        <a:bodyPr/>
        <a:lstStyle/>
        <a:p>
          <a:endParaRPr lang="en-US" sz="2400"/>
        </a:p>
      </dgm:t>
    </dgm:pt>
    <dgm:pt modelId="{7FDE527E-17C6-484B-96D8-24B5DB5DF5DF}">
      <dgm:prSet phldrT="[Text]" custT="1"/>
      <dgm:spPr/>
      <dgm:t>
        <a:bodyPr/>
        <a:lstStyle/>
        <a:p>
          <a:r>
            <a:rPr lang="en-US" sz="2400" dirty="0" smtClean="0"/>
            <a:t>Dishwasher</a:t>
          </a:r>
          <a:endParaRPr lang="en-US" sz="2400" dirty="0"/>
        </a:p>
      </dgm:t>
    </dgm:pt>
    <dgm:pt modelId="{7B2FD41F-F960-4D94-8ECF-590663C21473}" type="parTrans" cxnId="{18FCA239-90FA-42EB-92FD-D56D4E3F668B}">
      <dgm:prSet/>
      <dgm:spPr/>
      <dgm:t>
        <a:bodyPr/>
        <a:lstStyle/>
        <a:p>
          <a:endParaRPr lang="en-US" sz="2400"/>
        </a:p>
      </dgm:t>
    </dgm:pt>
    <dgm:pt modelId="{69EA91F7-CA13-4AEB-B7EA-BE72EC31F653}" type="sibTrans" cxnId="{18FCA239-90FA-42EB-92FD-D56D4E3F668B}">
      <dgm:prSet/>
      <dgm:spPr/>
      <dgm:t>
        <a:bodyPr/>
        <a:lstStyle/>
        <a:p>
          <a:endParaRPr lang="en-US" sz="2400"/>
        </a:p>
      </dgm:t>
    </dgm:pt>
    <dgm:pt modelId="{41B672B0-33A4-433E-9C73-F8C8225D1F9A}">
      <dgm:prSet phldrT="[Text]" custT="1"/>
      <dgm:spPr/>
      <dgm:t>
        <a:bodyPr/>
        <a:lstStyle/>
        <a:p>
          <a:r>
            <a:rPr lang="en-US" sz="2400" dirty="0" smtClean="0"/>
            <a:t>Stove</a:t>
          </a:r>
          <a:endParaRPr lang="en-US" sz="2400" dirty="0"/>
        </a:p>
      </dgm:t>
    </dgm:pt>
    <dgm:pt modelId="{A693D13C-628B-4F5E-B483-16A91BF965B9}" type="parTrans" cxnId="{DCF1BF51-2DE2-49CE-9AD5-9357D0DDF25C}">
      <dgm:prSet/>
      <dgm:spPr/>
      <dgm:t>
        <a:bodyPr/>
        <a:lstStyle/>
        <a:p>
          <a:endParaRPr lang="en-US" sz="2400"/>
        </a:p>
      </dgm:t>
    </dgm:pt>
    <dgm:pt modelId="{1D1D2205-0864-44E9-90CB-E9099D4FEB93}" type="sibTrans" cxnId="{DCF1BF51-2DE2-49CE-9AD5-9357D0DDF25C}">
      <dgm:prSet/>
      <dgm:spPr/>
      <dgm:t>
        <a:bodyPr/>
        <a:lstStyle/>
        <a:p>
          <a:endParaRPr lang="en-US" sz="2400"/>
        </a:p>
      </dgm:t>
    </dgm:pt>
    <dgm:pt modelId="{9FBB2339-5547-4684-8C8B-8885A04104B7}">
      <dgm:prSet phldrT="[Text]" custT="1"/>
      <dgm:spPr/>
      <dgm:t>
        <a:bodyPr/>
        <a:lstStyle/>
        <a:p>
          <a:r>
            <a:rPr lang="en-US" sz="2400" dirty="0" smtClean="0"/>
            <a:t>Mains 2</a:t>
          </a:r>
          <a:endParaRPr lang="en-US" sz="2400" dirty="0"/>
        </a:p>
      </dgm:t>
    </dgm:pt>
    <dgm:pt modelId="{C9E2EB21-7609-485D-940E-95D44F227309}" type="parTrans" cxnId="{D89CA224-9CAF-4B72-B1EE-0F659EBC8716}">
      <dgm:prSet/>
      <dgm:spPr/>
      <dgm:t>
        <a:bodyPr/>
        <a:lstStyle/>
        <a:p>
          <a:endParaRPr lang="en-US" sz="2400"/>
        </a:p>
      </dgm:t>
    </dgm:pt>
    <dgm:pt modelId="{AB1A3EDB-9A95-432F-9FF9-E1AC0B5F64B2}" type="sibTrans" cxnId="{D89CA224-9CAF-4B72-B1EE-0F659EBC8716}">
      <dgm:prSet/>
      <dgm:spPr/>
      <dgm:t>
        <a:bodyPr/>
        <a:lstStyle/>
        <a:p>
          <a:endParaRPr lang="en-US" sz="2400"/>
        </a:p>
      </dgm:t>
    </dgm:pt>
    <dgm:pt modelId="{B649C44D-9C7B-4CE0-9273-89048E01E515}">
      <dgm:prSet phldrT="[Text]" custT="1"/>
      <dgm:spPr/>
      <dgm:t>
        <a:bodyPr/>
        <a:lstStyle/>
        <a:p>
          <a:r>
            <a:rPr lang="en-US" sz="2400" dirty="0" smtClean="0"/>
            <a:t>Refrigerator</a:t>
          </a:r>
          <a:endParaRPr lang="en-US" sz="2400" dirty="0"/>
        </a:p>
      </dgm:t>
    </dgm:pt>
    <dgm:pt modelId="{00060D4C-0EDC-474D-A02C-174FAD83D9D4}" type="parTrans" cxnId="{5FBF492B-067D-4DCF-8EF6-5D72277B1FD7}">
      <dgm:prSet/>
      <dgm:spPr/>
      <dgm:t>
        <a:bodyPr/>
        <a:lstStyle/>
        <a:p>
          <a:endParaRPr lang="en-US" sz="2400"/>
        </a:p>
      </dgm:t>
    </dgm:pt>
    <dgm:pt modelId="{8C4B8427-5335-479B-981C-201B4211E2E7}" type="sibTrans" cxnId="{5FBF492B-067D-4DCF-8EF6-5D72277B1FD7}">
      <dgm:prSet/>
      <dgm:spPr/>
      <dgm:t>
        <a:bodyPr/>
        <a:lstStyle/>
        <a:p>
          <a:endParaRPr lang="en-US" sz="2400"/>
        </a:p>
      </dgm:t>
    </dgm:pt>
    <dgm:pt modelId="{58F6D70B-41CE-41EC-B2F9-5707D7BDD233}">
      <dgm:prSet phldrT="[Text]" custT="1"/>
      <dgm:spPr/>
      <dgm:t>
        <a:bodyPr/>
        <a:lstStyle/>
        <a:p>
          <a:r>
            <a:rPr lang="en-US" sz="2400" dirty="0" smtClean="0"/>
            <a:t>Kitchen</a:t>
          </a:r>
          <a:endParaRPr lang="en-US" sz="2400" dirty="0"/>
        </a:p>
      </dgm:t>
    </dgm:pt>
    <dgm:pt modelId="{603189F3-E9F4-4074-BD40-FAC1B6D2E1CC}" type="parTrans" cxnId="{FE588D6B-FE31-48B3-BF1C-74082C815B87}">
      <dgm:prSet/>
      <dgm:spPr/>
      <dgm:t>
        <a:bodyPr/>
        <a:lstStyle/>
        <a:p>
          <a:endParaRPr lang="en-US" sz="2400"/>
        </a:p>
      </dgm:t>
    </dgm:pt>
    <dgm:pt modelId="{97D00D5A-AF12-47C2-BB74-780DD04B80F7}" type="sibTrans" cxnId="{FE588D6B-FE31-48B3-BF1C-74082C815B87}">
      <dgm:prSet/>
      <dgm:spPr/>
      <dgm:t>
        <a:bodyPr/>
        <a:lstStyle/>
        <a:p>
          <a:endParaRPr lang="en-US" sz="2400"/>
        </a:p>
      </dgm:t>
    </dgm:pt>
    <dgm:pt modelId="{DFA43746-459C-4993-A1EC-43B00AAA5D56}">
      <dgm:prSet phldrT="[Text]" custT="1"/>
      <dgm:spPr/>
      <dgm:t>
        <a:bodyPr/>
        <a:lstStyle/>
        <a:p>
          <a:r>
            <a:rPr lang="en-US" sz="2400" dirty="0" smtClean="0"/>
            <a:t>Microwave</a:t>
          </a:r>
          <a:endParaRPr lang="en-US" sz="2400" dirty="0"/>
        </a:p>
      </dgm:t>
    </dgm:pt>
    <dgm:pt modelId="{6C7393CB-24AF-453C-AB0E-20C9346FCD58}" type="parTrans" cxnId="{11E21DB8-7DE6-4A1C-B58D-44289DA91A9A}">
      <dgm:prSet/>
      <dgm:spPr/>
      <dgm:t>
        <a:bodyPr/>
        <a:lstStyle/>
        <a:p>
          <a:endParaRPr lang="en-US" sz="2400"/>
        </a:p>
      </dgm:t>
    </dgm:pt>
    <dgm:pt modelId="{EFB8CA9E-8388-435D-8BE6-0DC6133CBD4D}" type="sibTrans" cxnId="{11E21DB8-7DE6-4A1C-B58D-44289DA91A9A}">
      <dgm:prSet/>
      <dgm:spPr/>
      <dgm:t>
        <a:bodyPr/>
        <a:lstStyle/>
        <a:p>
          <a:endParaRPr lang="en-US" sz="2400"/>
        </a:p>
      </dgm:t>
    </dgm:pt>
    <dgm:pt modelId="{B98C952A-E99A-497E-BE5B-8094D4472AAB}">
      <dgm:prSet phldrT="[Text]" custT="1"/>
      <dgm:spPr/>
      <dgm:t>
        <a:bodyPr/>
        <a:lstStyle/>
        <a:p>
          <a:r>
            <a:rPr lang="en-US" sz="2400" dirty="0" smtClean="0"/>
            <a:t>Lighting</a:t>
          </a:r>
          <a:endParaRPr lang="en-US" sz="2400" dirty="0"/>
        </a:p>
      </dgm:t>
    </dgm:pt>
    <dgm:pt modelId="{F75B2DCB-582C-4BB2-89C6-5C4F53C6E6CD}" type="parTrans" cxnId="{F37ADBFA-B006-408F-AF62-C082E6FBF40F}">
      <dgm:prSet/>
      <dgm:spPr/>
      <dgm:t>
        <a:bodyPr/>
        <a:lstStyle/>
        <a:p>
          <a:endParaRPr lang="en-US" sz="2400"/>
        </a:p>
      </dgm:t>
    </dgm:pt>
    <dgm:pt modelId="{E7BD32FD-7694-4B0B-A4AF-BA4D6BA3C3FE}" type="sibTrans" cxnId="{F37ADBFA-B006-408F-AF62-C082E6FBF40F}">
      <dgm:prSet/>
      <dgm:spPr/>
      <dgm:t>
        <a:bodyPr/>
        <a:lstStyle/>
        <a:p>
          <a:endParaRPr lang="en-US" sz="2400"/>
        </a:p>
      </dgm:t>
    </dgm:pt>
    <dgm:pt modelId="{9766BEE7-E992-4B3E-9D18-7D26A2ECF66A}" type="pres">
      <dgm:prSet presAssocID="{4335490B-F273-4701-926A-3DB7BADE75D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3DB4DA-E700-4EDA-97C0-CE4A23D38ECE}" type="pres">
      <dgm:prSet presAssocID="{4335490B-F273-4701-926A-3DB7BADE75DD}" presName="hierFlow" presStyleCnt="0"/>
      <dgm:spPr/>
    </dgm:pt>
    <dgm:pt modelId="{48A41BE3-21FD-45D8-8B05-77852F5B4EC0}" type="pres">
      <dgm:prSet presAssocID="{4335490B-F273-4701-926A-3DB7BADE75D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C952C5-3DEC-438E-AEF4-AD1B675D089D}" type="pres">
      <dgm:prSet presAssocID="{FAF74B84-095C-47FD-8015-62453E32999F}" presName="Name14" presStyleCnt="0"/>
      <dgm:spPr/>
    </dgm:pt>
    <dgm:pt modelId="{FC03F515-7F6C-49F1-B235-077DBC8CDBBA}" type="pres">
      <dgm:prSet presAssocID="{FAF74B84-095C-47FD-8015-62453E32999F}" presName="level1Shape" presStyleLbl="node0" presStyleIdx="0" presStyleCnt="1" custScaleX="184830" custLinFactNeighborY="-55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3182BB-430B-4F01-9AB6-980D21DD4C42}" type="pres">
      <dgm:prSet presAssocID="{FAF74B84-095C-47FD-8015-62453E32999F}" presName="hierChild2" presStyleCnt="0"/>
      <dgm:spPr/>
    </dgm:pt>
    <dgm:pt modelId="{F165DEC5-C7E9-4FD3-BDD1-C320982A0776}" type="pres">
      <dgm:prSet presAssocID="{805750A5-A490-4241-B3DB-4A5C0A7A7F40}" presName="Name19" presStyleLbl="parChTrans1D2" presStyleIdx="0" presStyleCnt="2"/>
      <dgm:spPr/>
    </dgm:pt>
    <dgm:pt modelId="{B2D41A17-C141-49D7-A6B7-ADDC0857FC85}" type="pres">
      <dgm:prSet presAssocID="{4B61C1C2-6426-459B-A0A0-A5AEB2543AFE}" presName="Name21" presStyleCnt="0"/>
      <dgm:spPr/>
    </dgm:pt>
    <dgm:pt modelId="{6754484F-3375-4813-8289-165AF19E9810}" type="pres">
      <dgm:prSet presAssocID="{4B61C1C2-6426-459B-A0A0-A5AEB2543AFE}" presName="level2Shape" presStyleLbl="node2" presStyleIdx="0" presStyleCnt="2"/>
      <dgm:spPr/>
    </dgm:pt>
    <dgm:pt modelId="{77BCD229-E772-4229-93F1-AB310CA75148}" type="pres">
      <dgm:prSet presAssocID="{4B61C1C2-6426-459B-A0A0-A5AEB2543AFE}" presName="hierChild3" presStyleCnt="0"/>
      <dgm:spPr/>
    </dgm:pt>
    <dgm:pt modelId="{B5446579-65BA-4E15-8BB6-DF812BAB88EF}" type="pres">
      <dgm:prSet presAssocID="{7B2FD41F-F960-4D94-8ECF-590663C21473}" presName="Name19" presStyleLbl="parChTrans1D3" presStyleIdx="0" presStyleCnt="6"/>
      <dgm:spPr/>
    </dgm:pt>
    <dgm:pt modelId="{3D1DE082-770B-4816-83CF-03BDFDB72372}" type="pres">
      <dgm:prSet presAssocID="{7FDE527E-17C6-484B-96D8-24B5DB5DF5DF}" presName="Name21" presStyleCnt="0"/>
      <dgm:spPr/>
    </dgm:pt>
    <dgm:pt modelId="{95402991-5643-48E2-B1B3-8773C44788EF}" type="pres">
      <dgm:prSet presAssocID="{7FDE527E-17C6-484B-96D8-24B5DB5DF5DF}" presName="level2Shape" presStyleLbl="node3" presStyleIdx="0" presStyleCnt="6"/>
      <dgm:spPr/>
      <dgm:t>
        <a:bodyPr/>
        <a:lstStyle/>
        <a:p>
          <a:endParaRPr lang="en-US"/>
        </a:p>
      </dgm:t>
    </dgm:pt>
    <dgm:pt modelId="{6DE8028E-D7DE-4E54-938B-44538EE03824}" type="pres">
      <dgm:prSet presAssocID="{7FDE527E-17C6-484B-96D8-24B5DB5DF5DF}" presName="hierChild3" presStyleCnt="0"/>
      <dgm:spPr/>
    </dgm:pt>
    <dgm:pt modelId="{31046341-128C-4963-B591-8DD9648E6AEA}" type="pres">
      <dgm:prSet presAssocID="{A693D13C-628B-4F5E-B483-16A91BF965B9}" presName="Name19" presStyleLbl="parChTrans1D3" presStyleIdx="1" presStyleCnt="6"/>
      <dgm:spPr/>
    </dgm:pt>
    <dgm:pt modelId="{5121C0A8-BDC3-452C-97FC-FB29B88279C0}" type="pres">
      <dgm:prSet presAssocID="{41B672B0-33A4-433E-9C73-F8C8225D1F9A}" presName="Name21" presStyleCnt="0"/>
      <dgm:spPr/>
    </dgm:pt>
    <dgm:pt modelId="{8476F40F-F549-4210-A71E-8C32F45A278E}" type="pres">
      <dgm:prSet presAssocID="{41B672B0-33A4-433E-9C73-F8C8225D1F9A}" presName="level2Shape" presStyleLbl="node3" presStyleIdx="1" presStyleCnt="6"/>
      <dgm:spPr/>
    </dgm:pt>
    <dgm:pt modelId="{73D29B3A-ECA5-40E5-9FB2-A337A571BDDF}" type="pres">
      <dgm:prSet presAssocID="{41B672B0-33A4-433E-9C73-F8C8225D1F9A}" presName="hierChild3" presStyleCnt="0"/>
      <dgm:spPr/>
    </dgm:pt>
    <dgm:pt modelId="{23F1E22F-82CF-46AD-BBB5-B05384B4EC16}" type="pres">
      <dgm:prSet presAssocID="{603189F3-E9F4-4074-BD40-FAC1B6D2E1CC}" presName="Name19" presStyleLbl="parChTrans1D3" presStyleIdx="2" presStyleCnt="6"/>
      <dgm:spPr/>
    </dgm:pt>
    <dgm:pt modelId="{0A0C899E-E305-4591-B453-E6E1853CF937}" type="pres">
      <dgm:prSet presAssocID="{58F6D70B-41CE-41EC-B2F9-5707D7BDD233}" presName="Name21" presStyleCnt="0"/>
      <dgm:spPr/>
    </dgm:pt>
    <dgm:pt modelId="{EDBF4F0A-1A90-48A6-B3BE-C304A1960F1A}" type="pres">
      <dgm:prSet presAssocID="{58F6D70B-41CE-41EC-B2F9-5707D7BDD233}" presName="level2Shape" presStyleLbl="node3" presStyleIdx="2" presStyleCnt="6" custScaleX="121514"/>
      <dgm:spPr/>
    </dgm:pt>
    <dgm:pt modelId="{09368AC1-C789-44AB-9D0B-9794B5194394}" type="pres">
      <dgm:prSet presAssocID="{58F6D70B-41CE-41EC-B2F9-5707D7BDD233}" presName="hierChild3" presStyleCnt="0"/>
      <dgm:spPr/>
    </dgm:pt>
    <dgm:pt modelId="{120BD738-65F9-46D4-A7F8-0A6F6CFB2D1E}" type="pres">
      <dgm:prSet presAssocID="{C9E2EB21-7609-485D-940E-95D44F227309}" presName="Name19" presStyleLbl="parChTrans1D2" presStyleIdx="1" presStyleCnt="2"/>
      <dgm:spPr/>
    </dgm:pt>
    <dgm:pt modelId="{2285A392-2EC0-4D96-A812-9B6682E263D8}" type="pres">
      <dgm:prSet presAssocID="{9FBB2339-5547-4684-8C8B-8885A04104B7}" presName="Name21" presStyleCnt="0"/>
      <dgm:spPr/>
    </dgm:pt>
    <dgm:pt modelId="{A55D4882-EDDD-4127-841C-C818E0A92C9F}" type="pres">
      <dgm:prSet presAssocID="{9FBB2339-5547-4684-8C8B-8885A04104B7}" presName="level2Shape" presStyleLbl="node2" presStyleIdx="1" presStyleCnt="2"/>
      <dgm:spPr/>
    </dgm:pt>
    <dgm:pt modelId="{CD77CC16-C830-40BF-A56A-CADC6C96E928}" type="pres">
      <dgm:prSet presAssocID="{9FBB2339-5547-4684-8C8B-8885A04104B7}" presName="hierChild3" presStyleCnt="0"/>
      <dgm:spPr/>
    </dgm:pt>
    <dgm:pt modelId="{CD0CCC92-6FC4-42A6-B317-AE47B9CA62CA}" type="pres">
      <dgm:prSet presAssocID="{00060D4C-0EDC-474D-A02C-174FAD83D9D4}" presName="Name19" presStyleLbl="parChTrans1D3" presStyleIdx="3" presStyleCnt="6"/>
      <dgm:spPr/>
    </dgm:pt>
    <dgm:pt modelId="{DAE7B5D1-E69A-4FF4-BD20-6D674D758C17}" type="pres">
      <dgm:prSet presAssocID="{B649C44D-9C7B-4CE0-9273-89048E01E515}" presName="Name21" presStyleCnt="0"/>
      <dgm:spPr/>
    </dgm:pt>
    <dgm:pt modelId="{A1F32693-8263-499C-B63C-DB25574B43ED}" type="pres">
      <dgm:prSet presAssocID="{B649C44D-9C7B-4CE0-9273-89048E01E515}" presName="level2Shape" presStyleLbl="node3" presStyleIdx="3" presStyleCnt="6" custScaleX="184752" custLinFactNeighborX="20838"/>
      <dgm:spPr/>
    </dgm:pt>
    <dgm:pt modelId="{E0C0CC09-604B-443B-9BBC-C6E666875AE2}" type="pres">
      <dgm:prSet presAssocID="{B649C44D-9C7B-4CE0-9273-89048E01E515}" presName="hierChild3" presStyleCnt="0"/>
      <dgm:spPr/>
    </dgm:pt>
    <dgm:pt modelId="{47A040BF-CE77-4D15-BE84-20559413BDB8}" type="pres">
      <dgm:prSet presAssocID="{6C7393CB-24AF-453C-AB0E-20C9346FCD58}" presName="Name19" presStyleLbl="parChTrans1D3" presStyleIdx="4" presStyleCnt="6"/>
      <dgm:spPr/>
    </dgm:pt>
    <dgm:pt modelId="{3CC8A5C6-3266-40E7-BED1-A69FE0DE7C82}" type="pres">
      <dgm:prSet presAssocID="{DFA43746-459C-4993-A1EC-43B00AAA5D56}" presName="Name21" presStyleCnt="0"/>
      <dgm:spPr/>
    </dgm:pt>
    <dgm:pt modelId="{B811ACD3-80F0-40D7-B25D-70CF9DFE35F7}" type="pres">
      <dgm:prSet presAssocID="{DFA43746-459C-4993-A1EC-43B00AAA5D56}" presName="level2Shape" presStyleLbl="node3" presStyleIdx="4" presStyleCnt="6" custScaleX="179218"/>
      <dgm:spPr/>
      <dgm:t>
        <a:bodyPr/>
        <a:lstStyle/>
        <a:p>
          <a:endParaRPr lang="en-US"/>
        </a:p>
      </dgm:t>
    </dgm:pt>
    <dgm:pt modelId="{E2E924DA-0701-4C1A-A0AE-AA67170FF245}" type="pres">
      <dgm:prSet presAssocID="{DFA43746-459C-4993-A1EC-43B00AAA5D56}" presName="hierChild3" presStyleCnt="0"/>
      <dgm:spPr/>
    </dgm:pt>
    <dgm:pt modelId="{C7B92BA9-5A21-4D4F-9730-3F7D5D88E6BA}" type="pres">
      <dgm:prSet presAssocID="{F75B2DCB-582C-4BB2-89C6-5C4F53C6E6CD}" presName="Name19" presStyleLbl="parChTrans1D3" presStyleIdx="5" presStyleCnt="6"/>
      <dgm:spPr/>
    </dgm:pt>
    <dgm:pt modelId="{A43AA082-24CE-4101-A5D8-7301CE512C9D}" type="pres">
      <dgm:prSet presAssocID="{B98C952A-E99A-497E-BE5B-8094D4472AAB}" presName="Name21" presStyleCnt="0"/>
      <dgm:spPr/>
    </dgm:pt>
    <dgm:pt modelId="{250FAAD9-D985-46FF-B43D-69A05FFDC326}" type="pres">
      <dgm:prSet presAssocID="{B98C952A-E99A-497E-BE5B-8094D4472AAB}" presName="level2Shape" presStyleLbl="node3" presStyleIdx="5" presStyleCnt="6" custScaleX="143829"/>
      <dgm:spPr/>
      <dgm:t>
        <a:bodyPr/>
        <a:lstStyle/>
        <a:p>
          <a:endParaRPr lang="en-US"/>
        </a:p>
      </dgm:t>
    </dgm:pt>
    <dgm:pt modelId="{0A34B9BE-93F2-4BF8-A165-258321F35DCA}" type="pres">
      <dgm:prSet presAssocID="{B98C952A-E99A-497E-BE5B-8094D4472AAB}" presName="hierChild3" presStyleCnt="0"/>
      <dgm:spPr/>
    </dgm:pt>
    <dgm:pt modelId="{432B337E-9A86-4285-AD5C-5EACF3DA63BD}" type="pres">
      <dgm:prSet presAssocID="{4335490B-F273-4701-926A-3DB7BADE75DD}" presName="bgShapesFlow" presStyleCnt="0"/>
      <dgm:spPr/>
    </dgm:pt>
  </dgm:ptLst>
  <dgm:cxnLst>
    <dgm:cxn modelId="{14F573A8-AF51-45A8-B1E1-1B807C1D817B}" type="presOf" srcId="{00060D4C-0EDC-474D-A02C-174FAD83D9D4}" destId="{CD0CCC92-6FC4-42A6-B317-AE47B9CA62CA}" srcOrd="0" destOrd="0" presId="urn:microsoft.com/office/officeart/2005/8/layout/hierarchy6"/>
    <dgm:cxn modelId="{0F526527-09D3-41F7-A03F-8360513358CE}" type="presOf" srcId="{58F6D70B-41CE-41EC-B2F9-5707D7BDD233}" destId="{EDBF4F0A-1A90-48A6-B3BE-C304A1960F1A}" srcOrd="0" destOrd="0" presId="urn:microsoft.com/office/officeart/2005/8/layout/hierarchy6"/>
    <dgm:cxn modelId="{BC344312-8775-44C3-9E5A-1C525BC48663}" type="presOf" srcId="{7FDE527E-17C6-484B-96D8-24B5DB5DF5DF}" destId="{95402991-5643-48E2-B1B3-8773C44788EF}" srcOrd="0" destOrd="0" presId="urn:microsoft.com/office/officeart/2005/8/layout/hierarchy6"/>
    <dgm:cxn modelId="{C8071653-A0B8-4AEF-81E0-9686C454E2DB}" type="presOf" srcId="{C9E2EB21-7609-485D-940E-95D44F227309}" destId="{120BD738-65F9-46D4-A7F8-0A6F6CFB2D1E}" srcOrd="0" destOrd="0" presId="urn:microsoft.com/office/officeart/2005/8/layout/hierarchy6"/>
    <dgm:cxn modelId="{0B7B2F23-4ED5-4066-8A9E-E22617E376D9}" srcId="{4335490B-F273-4701-926A-3DB7BADE75DD}" destId="{FAF74B84-095C-47FD-8015-62453E32999F}" srcOrd="0" destOrd="0" parTransId="{A89DF21A-03D4-403A-848C-EA5E9B748CF5}" sibTransId="{74F718C0-B12A-4A57-AAAE-52F662D06D53}"/>
    <dgm:cxn modelId="{E4E71FD3-6C76-4B15-A5F8-9393FE581E22}" type="presOf" srcId="{FAF74B84-095C-47FD-8015-62453E32999F}" destId="{FC03F515-7F6C-49F1-B235-077DBC8CDBBA}" srcOrd="0" destOrd="0" presId="urn:microsoft.com/office/officeart/2005/8/layout/hierarchy6"/>
    <dgm:cxn modelId="{43885796-92A5-4FF2-9452-4F83957A486A}" type="presOf" srcId="{6C7393CB-24AF-453C-AB0E-20C9346FCD58}" destId="{47A040BF-CE77-4D15-BE84-20559413BDB8}" srcOrd="0" destOrd="0" presId="urn:microsoft.com/office/officeart/2005/8/layout/hierarchy6"/>
    <dgm:cxn modelId="{EE7CD5A2-5AAC-4A0C-89E1-BEF1E2DA9DFA}" type="presOf" srcId="{603189F3-E9F4-4074-BD40-FAC1B6D2E1CC}" destId="{23F1E22F-82CF-46AD-BBB5-B05384B4EC16}" srcOrd="0" destOrd="0" presId="urn:microsoft.com/office/officeart/2005/8/layout/hierarchy6"/>
    <dgm:cxn modelId="{DCF1BF51-2DE2-49CE-9AD5-9357D0DDF25C}" srcId="{4B61C1C2-6426-459B-A0A0-A5AEB2543AFE}" destId="{41B672B0-33A4-433E-9C73-F8C8225D1F9A}" srcOrd="1" destOrd="0" parTransId="{A693D13C-628B-4F5E-B483-16A91BF965B9}" sibTransId="{1D1D2205-0864-44E9-90CB-E9099D4FEB93}"/>
    <dgm:cxn modelId="{5737510B-9746-41D7-BE54-4B2D8D5E9978}" type="presOf" srcId="{41B672B0-33A4-433E-9C73-F8C8225D1F9A}" destId="{8476F40F-F549-4210-A71E-8C32F45A278E}" srcOrd="0" destOrd="0" presId="urn:microsoft.com/office/officeart/2005/8/layout/hierarchy6"/>
    <dgm:cxn modelId="{2A695CD5-CB6D-478B-9958-CC53CE086D59}" type="presOf" srcId="{A693D13C-628B-4F5E-B483-16A91BF965B9}" destId="{31046341-128C-4963-B591-8DD9648E6AEA}" srcOrd="0" destOrd="0" presId="urn:microsoft.com/office/officeart/2005/8/layout/hierarchy6"/>
    <dgm:cxn modelId="{18FCA239-90FA-42EB-92FD-D56D4E3F668B}" srcId="{4B61C1C2-6426-459B-A0A0-A5AEB2543AFE}" destId="{7FDE527E-17C6-484B-96D8-24B5DB5DF5DF}" srcOrd="0" destOrd="0" parTransId="{7B2FD41F-F960-4D94-8ECF-590663C21473}" sibTransId="{69EA91F7-CA13-4AEB-B7EA-BE72EC31F653}"/>
    <dgm:cxn modelId="{9507EA66-261C-40FE-BF6A-1F4EA0AEF87B}" type="presOf" srcId="{9FBB2339-5547-4684-8C8B-8885A04104B7}" destId="{A55D4882-EDDD-4127-841C-C818E0A92C9F}" srcOrd="0" destOrd="0" presId="urn:microsoft.com/office/officeart/2005/8/layout/hierarchy6"/>
    <dgm:cxn modelId="{F37ADBFA-B006-408F-AF62-C082E6FBF40F}" srcId="{9FBB2339-5547-4684-8C8B-8885A04104B7}" destId="{B98C952A-E99A-497E-BE5B-8094D4472AAB}" srcOrd="2" destOrd="0" parTransId="{F75B2DCB-582C-4BB2-89C6-5C4F53C6E6CD}" sibTransId="{E7BD32FD-7694-4B0B-A4AF-BA4D6BA3C3FE}"/>
    <dgm:cxn modelId="{FE588D6B-FE31-48B3-BF1C-74082C815B87}" srcId="{4B61C1C2-6426-459B-A0A0-A5AEB2543AFE}" destId="{58F6D70B-41CE-41EC-B2F9-5707D7BDD233}" srcOrd="2" destOrd="0" parTransId="{603189F3-E9F4-4074-BD40-FAC1B6D2E1CC}" sibTransId="{97D00D5A-AF12-47C2-BB74-780DD04B80F7}"/>
    <dgm:cxn modelId="{D89CA224-9CAF-4B72-B1EE-0F659EBC8716}" srcId="{FAF74B84-095C-47FD-8015-62453E32999F}" destId="{9FBB2339-5547-4684-8C8B-8885A04104B7}" srcOrd="1" destOrd="0" parTransId="{C9E2EB21-7609-485D-940E-95D44F227309}" sibTransId="{AB1A3EDB-9A95-432F-9FF9-E1AC0B5F64B2}"/>
    <dgm:cxn modelId="{B405DA47-7BD2-46E5-BAFD-F1E3AF16834A}" type="presOf" srcId="{B98C952A-E99A-497E-BE5B-8094D4472AAB}" destId="{250FAAD9-D985-46FF-B43D-69A05FFDC326}" srcOrd="0" destOrd="0" presId="urn:microsoft.com/office/officeart/2005/8/layout/hierarchy6"/>
    <dgm:cxn modelId="{9B523D1B-3400-4718-B98D-DF264D1A1B00}" srcId="{FAF74B84-095C-47FD-8015-62453E32999F}" destId="{4B61C1C2-6426-459B-A0A0-A5AEB2543AFE}" srcOrd="0" destOrd="0" parTransId="{805750A5-A490-4241-B3DB-4A5C0A7A7F40}" sibTransId="{FB353B66-C990-4D7B-881D-5EFFBA96A15C}"/>
    <dgm:cxn modelId="{E85E5AFF-642A-498A-9B6E-4EB874FFBD97}" type="presOf" srcId="{7B2FD41F-F960-4D94-8ECF-590663C21473}" destId="{B5446579-65BA-4E15-8BB6-DF812BAB88EF}" srcOrd="0" destOrd="0" presId="urn:microsoft.com/office/officeart/2005/8/layout/hierarchy6"/>
    <dgm:cxn modelId="{CC15E26B-F3B8-4083-83A4-ED6AAFC5DD88}" type="presOf" srcId="{DFA43746-459C-4993-A1EC-43B00AAA5D56}" destId="{B811ACD3-80F0-40D7-B25D-70CF9DFE35F7}" srcOrd="0" destOrd="0" presId="urn:microsoft.com/office/officeart/2005/8/layout/hierarchy6"/>
    <dgm:cxn modelId="{EDD6B15F-E11D-492E-82EE-C668EB9626BA}" type="presOf" srcId="{B649C44D-9C7B-4CE0-9273-89048E01E515}" destId="{A1F32693-8263-499C-B63C-DB25574B43ED}" srcOrd="0" destOrd="0" presId="urn:microsoft.com/office/officeart/2005/8/layout/hierarchy6"/>
    <dgm:cxn modelId="{8A69191A-5341-4E1C-BCC9-2B8085ACCEF5}" type="presOf" srcId="{4335490B-F273-4701-926A-3DB7BADE75DD}" destId="{9766BEE7-E992-4B3E-9D18-7D26A2ECF66A}" srcOrd="0" destOrd="0" presId="urn:microsoft.com/office/officeart/2005/8/layout/hierarchy6"/>
    <dgm:cxn modelId="{4F65422B-6194-46B4-ACF3-5A85268E224D}" type="presOf" srcId="{805750A5-A490-4241-B3DB-4A5C0A7A7F40}" destId="{F165DEC5-C7E9-4FD3-BDD1-C320982A0776}" srcOrd="0" destOrd="0" presId="urn:microsoft.com/office/officeart/2005/8/layout/hierarchy6"/>
    <dgm:cxn modelId="{11E21DB8-7DE6-4A1C-B58D-44289DA91A9A}" srcId="{9FBB2339-5547-4684-8C8B-8885A04104B7}" destId="{DFA43746-459C-4993-A1EC-43B00AAA5D56}" srcOrd="1" destOrd="0" parTransId="{6C7393CB-24AF-453C-AB0E-20C9346FCD58}" sibTransId="{EFB8CA9E-8388-435D-8BE6-0DC6133CBD4D}"/>
    <dgm:cxn modelId="{F6685B36-CE70-45AB-A48B-DE0D07BCC15D}" type="presOf" srcId="{F75B2DCB-582C-4BB2-89C6-5C4F53C6E6CD}" destId="{C7B92BA9-5A21-4D4F-9730-3F7D5D88E6BA}" srcOrd="0" destOrd="0" presId="urn:microsoft.com/office/officeart/2005/8/layout/hierarchy6"/>
    <dgm:cxn modelId="{5FBF492B-067D-4DCF-8EF6-5D72277B1FD7}" srcId="{9FBB2339-5547-4684-8C8B-8885A04104B7}" destId="{B649C44D-9C7B-4CE0-9273-89048E01E515}" srcOrd="0" destOrd="0" parTransId="{00060D4C-0EDC-474D-A02C-174FAD83D9D4}" sibTransId="{8C4B8427-5335-479B-981C-201B4211E2E7}"/>
    <dgm:cxn modelId="{44B5DB73-228D-4CB2-A36D-FEC6199D7FED}" type="presOf" srcId="{4B61C1C2-6426-459B-A0A0-A5AEB2543AFE}" destId="{6754484F-3375-4813-8289-165AF19E9810}" srcOrd="0" destOrd="0" presId="urn:microsoft.com/office/officeart/2005/8/layout/hierarchy6"/>
    <dgm:cxn modelId="{4EE64218-7BC6-41A8-AB7B-48971A87FFF6}" type="presParOf" srcId="{9766BEE7-E992-4B3E-9D18-7D26A2ECF66A}" destId="{033DB4DA-E700-4EDA-97C0-CE4A23D38ECE}" srcOrd="0" destOrd="0" presId="urn:microsoft.com/office/officeart/2005/8/layout/hierarchy6"/>
    <dgm:cxn modelId="{9EB3EDBF-81C2-4FD8-A591-D9EE8E50AD00}" type="presParOf" srcId="{033DB4DA-E700-4EDA-97C0-CE4A23D38ECE}" destId="{48A41BE3-21FD-45D8-8B05-77852F5B4EC0}" srcOrd="0" destOrd="0" presId="urn:microsoft.com/office/officeart/2005/8/layout/hierarchy6"/>
    <dgm:cxn modelId="{CFF19245-329D-4890-B20A-13674DE91361}" type="presParOf" srcId="{48A41BE3-21FD-45D8-8B05-77852F5B4EC0}" destId="{CBC952C5-3DEC-438E-AEF4-AD1B675D089D}" srcOrd="0" destOrd="0" presId="urn:microsoft.com/office/officeart/2005/8/layout/hierarchy6"/>
    <dgm:cxn modelId="{CE9D5686-B29B-414A-973D-2038CA2BC18E}" type="presParOf" srcId="{CBC952C5-3DEC-438E-AEF4-AD1B675D089D}" destId="{FC03F515-7F6C-49F1-B235-077DBC8CDBBA}" srcOrd="0" destOrd="0" presId="urn:microsoft.com/office/officeart/2005/8/layout/hierarchy6"/>
    <dgm:cxn modelId="{C479E8E4-D1E4-44CF-8AE8-4EF7C62F616D}" type="presParOf" srcId="{CBC952C5-3DEC-438E-AEF4-AD1B675D089D}" destId="{0B3182BB-430B-4F01-9AB6-980D21DD4C42}" srcOrd="1" destOrd="0" presId="urn:microsoft.com/office/officeart/2005/8/layout/hierarchy6"/>
    <dgm:cxn modelId="{D17767B4-C912-4FC5-B84E-39E6D1D81D27}" type="presParOf" srcId="{0B3182BB-430B-4F01-9AB6-980D21DD4C42}" destId="{F165DEC5-C7E9-4FD3-BDD1-C320982A0776}" srcOrd="0" destOrd="0" presId="urn:microsoft.com/office/officeart/2005/8/layout/hierarchy6"/>
    <dgm:cxn modelId="{9819FFE1-21D2-476D-ACBE-C20D1CFA35F3}" type="presParOf" srcId="{0B3182BB-430B-4F01-9AB6-980D21DD4C42}" destId="{B2D41A17-C141-49D7-A6B7-ADDC0857FC85}" srcOrd="1" destOrd="0" presId="urn:microsoft.com/office/officeart/2005/8/layout/hierarchy6"/>
    <dgm:cxn modelId="{276D5322-C2F8-41A1-B3AC-E900AE70BEC2}" type="presParOf" srcId="{B2D41A17-C141-49D7-A6B7-ADDC0857FC85}" destId="{6754484F-3375-4813-8289-165AF19E9810}" srcOrd="0" destOrd="0" presId="urn:microsoft.com/office/officeart/2005/8/layout/hierarchy6"/>
    <dgm:cxn modelId="{CDC4846F-258B-4A2D-B1DB-0B8C01891FA7}" type="presParOf" srcId="{B2D41A17-C141-49D7-A6B7-ADDC0857FC85}" destId="{77BCD229-E772-4229-93F1-AB310CA75148}" srcOrd="1" destOrd="0" presId="urn:microsoft.com/office/officeart/2005/8/layout/hierarchy6"/>
    <dgm:cxn modelId="{4192F8FF-3C09-4B9D-8CE4-713841B68239}" type="presParOf" srcId="{77BCD229-E772-4229-93F1-AB310CA75148}" destId="{B5446579-65BA-4E15-8BB6-DF812BAB88EF}" srcOrd="0" destOrd="0" presId="urn:microsoft.com/office/officeart/2005/8/layout/hierarchy6"/>
    <dgm:cxn modelId="{CF8E282A-80E4-4F4D-AE7A-4F9822143988}" type="presParOf" srcId="{77BCD229-E772-4229-93F1-AB310CA75148}" destId="{3D1DE082-770B-4816-83CF-03BDFDB72372}" srcOrd="1" destOrd="0" presId="urn:microsoft.com/office/officeart/2005/8/layout/hierarchy6"/>
    <dgm:cxn modelId="{23FAB509-D7AD-4EAB-BEFB-6ABDAC94A30E}" type="presParOf" srcId="{3D1DE082-770B-4816-83CF-03BDFDB72372}" destId="{95402991-5643-48E2-B1B3-8773C44788EF}" srcOrd="0" destOrd="0" presId="urn:microsoft.com/office/officeart/2005/8/layout/hierarchy6"/>
    <dgm:cxn modelId="{12BFB77F-2B1C-4385-A4EA-6E9C621C2E2C}" type="presParOf" srcId="{3D1DE082-770B-4816-83CF-03BDFDB72372}" destId="{6DE8028E-D7DE-4E54-938B-44538EE03824}" srcOrd="1" destOrd="0" presId="urn:microsoft.com/office/officeart/2005/8/layout/hierarchy6"/>
    <dgm:cxn modelId="{BE504BE5-673C-4AA2-9C43-03B18172B4E3}" type="presParOf" srcId="{77BCD229-E772-4229-93F1-AB310CA75148}" destId="{31046341-128C-4963-B591-8DD9648E6AEA}" srcOrd="2" destOrd="0" presId="urn:microsoft.com/office/officeart/2005/8/layout/hierarchy6"/>
    <dgm:cxn modelId="{A89D7693-060C-471A-9796-AA6A88086732}" type="presParOf" srcId="{77BCD229-E772-4229-93F1-AB310CA75148}" destId="{5121C0A8-BDC3-452C-97FC-FB29B88279C0}" srcOrd="3" destOrd="0" presId="urn:microsoft.com/office/officeart/2005/8/layout/hierarchy6"/>
    <dgm:cxn modelId="{B95ED15A-3D72-4C3C-8713-E12A68BB1CD2}" type="presParOf" srcId="{5121C0A8-BDC3-452C-97FC-FB29B88279C0}" destId="{8476F40F-F549-4210-A71E-8C32F45A278E}" srcOrd="0" destOrd="0" presId="urn:microsoft.com/office/officeart/2005/8/layout/hierarchy6"/>
    <dgm:cxn modelId="{7276C7DF-1AF9-4A06-9CA6-56682EF09620}" type="presParOf" srcId="{5121C0A8-BDC3-452C-97FC-FB29B88279C0}" destId="{73D29B3A-ECA5-40E5-9FB2-A337A571BDDF}" srcOrd="1" destOrd="0" presId="urn:microsoft.com/office/officeart/2005/8/layout/hierarchy6"/>
    <dgm:cxn modelId="{516F402A-A549-4018-B033-FE32D7823C9D}" type="presParOf" srcId="{77BCD229-E772-4229-93F1-AB310CA75148}" destId="{23F1E22F-82CF-46AD-BBB5-B05384B4EC16}" srcOrd="4" destOrd="0" presId="urn:microsoft.com/office/officeart/2005/8/layout/hierarchy6"/>
    <dgm:cxn modelId="{DEE2F8AE-2451-4453-BCFD-5A09454E3A5C}" type="presParOf" srcId="{77BCD229-E772-4229-93F1-AB310CA75148}" destId="{0A0C899E-E305-4591-B453-E6E1853CF937}" srcOrd="5" destOrd="0" presId="urn:microsoft.com/office/officeart/2005/8/layout/hierarchy6"/>
    <dgm:cxn modelId="{2109DD35-733D-4C5C-AA40-BB285A2C3709}" type="presParOf" srcId="{0A0C899E-E305-4591-B453-E6E1853CF937}" destId="{EDBF4F0A-1A90-48A6-B3BE-C304A1960F1A}" srcOrd="0" destOrd="0" presId="urn:microsoft.com/office/officeart/2005/8/layout/hierarchy6"/>
    <dgm:cxn modelId="{2FEFA889-14FF-4AB3-9C1B-6BB6B8D21C12}" type="presParOf" srcId="{0A0C899E-E305-4591-B453-E6E1853CF937}" destId="{09368AC1-C789-44AB-9D0B-9794B5194394}" srcOrd="1" destOrd="0" presId="urn:microsoft.com/office/officeart/2005/8/layout/hierarchy6"/>
    <dgm:cxn modelId="{A38C71F9-301D-490E-A1EA-09D5DE95D877}" type="presParOf" srcId="{0B3182BB-430B-4F01-9AB6-980D21DD4C42}" destId="{120BD738-65F9-46D4-A7F8-0A6F6CFB2D1E}" srcOrd="2" destOrd="0" presId="urn:microsoft.com/office/officeart/2005/8/layout/hierarchy6"/>
    <dgm:cxn modelId="{9E622F08-CF7F-40A1-8200-807D126F6B54}" type="presParOf" srcId="{0B3182BB-430B-4F01-9AB6-980D21DD4C42}" destId="{2285A392-2EC0-4D96-A812-9B6682E263D8}" srcOrd="3" destOrd="0" presId="urn:microsoft.com/office/officeart/2005/8/layout/hierarchy6"/>
    <dgm:cxn modelId="{5FBFF5C6-D8CB-4BD2-B5D6-24E69FC42169}" type="presParOf" srcId="{2285A392-2EC0-4D96-A812-9B6682E263D8}" destId="{A55D4882-EDDD-4127-841C-C818E0A92C9F}" srcOrd="0" destOrd="0" presId="urn:microsoft.com/office/officeart/2005/8/layout/hierarchy6"/>
    <dgm:cxn modelId="{8122982A-EA4F-49F5-9087-FE5FC57088A9}" type="presParOf" srcId="{2285A392-2EC0-4D96-A812-9B6682E263D8}" destId="{CD77CC16-C830-40BF-A56A-CADC6C96E928}" srcOrd="1" destOrd="0" presId="urn:microsoft.com/office/officeart/2005/8/layout/hierarchy6"/>
    <dgm:cxn modelId="{F9B6CD41-A661-471E-A481-4EE8E943604E}" type="presParOf" srcId="{CD77CC16-C830-40BF-A56A-CADC6C96E928}" destId="{CD0CCC92-6FC4-42A6-B317-AE47B9CA62CA}" srcOrd="0" destOrd="0" presId="urn:microsoft.com/office/officeart/2005/8/layout/hierarchy6"/>
    <dgm:cxn modelId="{97366A23-FC99-419B-891B-46C9660E6284}" type="presParOf" srcId="{CD77CC16-C830-40BF-A56A-CADC6C96E928}" destId="{DAE7B5D1-E69A-4FF4-BD20-6D674D758C17}" srcOrd="1" destOrd="0" presId="urn:microsoft.com/office/officeart/2005/8/layout/hierarchy6"/>
    <dgm:cxn modelId="{778BE58B-0DE2-4FBA-8AF0-3289B7E68F1B}" type="presParOf" srcId="{DAE7B5D1-E69A-4FF4-BD20-6D674D758C17}" destId="{A1F32693-8263-499C-B63C-DB25574B43ED}" srcOrd="0" destOrd="0" presId="urn:microsoft.com/office/officeart/2005/8/layout/hierarchy6"/>
    <dgm:cxn modelId="{3B82B434-74B7-4436-9055-62A55972C88F}" type="presParOf" srcId="{DAE7B5D1-E69A-4FF4-BD20-6D674D758C17}" destId="{E0C0CC09-604B-443B-9BBC-C6E666875AE2}" srcOrd="1" destOrd="0" presId="urn:microsoft.com/office/officeart/2005/8/layout/hierarchy6"/>
    <dgm:cxn modelId="{69F71FD9-BEA0-43F4-80E6-30162290B18A}" type="presParOf" srcId="{CD77CC16-C830-40BF-A56A-CADC6C96E928}" destId="{47A040BF-CE77-4D15-BE84-20559413BDB8}" srcOrd="2" destOrd="0" presId="urn:microsoft.com/office/officeart/2005/8/layout/hierarchy6"/>
    <dgm:cxn modelId="{403D61E5-D3B2-4863-8E59-57EA6E873F63}" type="presParOf" srcId="{CD77CC16-C830-40BF-A56A-CADC6C96E928}" destId="{3CC8A5C6-3266-40E7-BED1-A69FE0DE7C82}" srcOrd="3" destOrd="0" presId="urn:microsoft.com/office/officeart/2005/8/layout/hierarchy6"/>
    <dgm:cxn modelId="{544DCB80-E316-4958-8DFF-4D06AFF1E125}" type="presParOf" srcId="{3CC8A5C6-3266-40E7-BED1-A69FE0DE7C82}" destId="{B811ACD3-80F0-40D7-B25D-70CF9DFE35F7}" srcOrd="0" destOrd="0" presId="urn:microsoft.com/office/officeart/2005/8/layout/hierarchy6"/>
    <dgm:cxn modelId="{15C78731-A967-4392-92FD-E2C9AD79A433}" type="presParOf" srcId="{3CC8A5C6-3266-40E7-BED1-A69FE0DE7C82}" destId="{E2E924DA-0701-4C1A-A0AE-AA67170FF245}" srcOrd="1" destOrd="0" presId="urn:microsoft.com/office/officeart/2005/8/layout/hierarchy6"/>
    <dgm:cxn modelId="{FBA1B59C-6608-4796-8837-3EAFD68CC139}" type="presParOf" srcId="{CD77CC16-C830-40BF-A56A-CADC6C96E928}" destId="{C7B92BA9-5A21-4D4F-9730-3F7D5D88E6BA}" srcOrd="4" destOrd="0" presId="urn:microsoft.com/office/officeart/2005/8/layout/hierarchy6"/>
    <dgm:cxn modelId="{337A973E-42F9-4742-AA0F-842D8E6F3181}" type="presParOf" srcId="{CD77CC16-C830-40BF-A56A-CADC6C96E928}" destId="{A43AA082-24CE-4101-A5D8-7301CE512C9D}" srcOrd="5" destOrd="0" presId="urn:microsoft.com/office/officeart/2005/8/layout/hierarchy6"/>
    <dgm:cxn modelId="{1FA1767F-404E-485C-8D0C-E699090FE36C}" type="presParOf" srcId="{A43AA082-24CE-4101-A5D8-7301CE512C9D}" destId="{250FAAD9-D985-46FF-B43D-69A05FFDC326}" srcOrd="0" destOrd="0" presId="urn:microsoft.com/office/officeart/2005/8/layout/hierarchy6"/>
    <dgm:cxn modelId="{6707360B-C69D-4A7B-B8A5-4BED11394565}" type="presParOf" srcId="{A43AA082-24CE-4101-A5D8-7301CE512C9D}" destId="{0A34B9BE-93F2-4BF8-A165-258321F35DCA}" srcOrd="1" destOrd="0" presId="urn:microsoft.com/office/officeart/2005/8/layout/hierarchy6"/>
    <dgm:cxn modelId="{F49B3411-AA8C-4437-996D-2758C9EB50DF}" type="presParOf" srcId="{9766BEE7-E992-4B3E-9D18-7D26A2ECF66A}" destId="{432B337E-9A86-4285-AD5C-5EACF3DA63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3F515-7F6C-49F1-B235-077DBC8CDBBA}">
      <dsp:nvSpPr>
        <dsp:cNvPr id="0" name=""/>
        <dsp:cNvSpPr/>
      </dsp:nvSpPr>
      <dsp:spPr>
        <a:xfrm>
          <a:off x="3555764" y="1297832"/>
          <a:ext cx="1872580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Overall</a:t>
          </a:r>
          <a:endParaRPr lang="en-US" sz="2400" kern="1200" dirty="0"/>
        </a:p>
      </dsp:txBody>
      <dsp:txXfrm>
        <a:off x="3575546" y="1317614"/>
        <a:ext cx="1833016" cy="635860"/>
      </dsp:txXfrm>
    </dsp:sp>
    <dsp:sp modelId="{F165DEC5-C7E9-4FD3-BDD1-C320982A0776}">
      <dsp:nvSpPr>
        <dsp:cNvPr id="0" name=""/>
        <dsp:cNvSpPr/>
      </dsp:nvSpPr>
      <dsp:spPr>
        <a:xfrm>
          <a:off x="1935624" y="1973256"/>
          <a:ext cx="2556430" cy="645712"/>
        </a:xfrm>
        <a:custGeom>
          <a:avLst/>
          <a:gdLst/>
          <a:ahLst/>
          <a:cxnLst/>
          <a:rect l="0" t="0" r="0" b="0"/>
          <a:pathLst>
            <a:path>
              <a:moveTo>
                <a:pt x="2556430" y="0"/>
              </a:moveTo>
              <a:lnTo>
                <a:pt x="2556430" y="322856"/>
              </a:lnTo>
              <a:lnTo>
                <a:pt x="0" y="322856"/>
              </a:lnTo>
              <a:lnTo>
                <a:pt x="0" y="645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4484F-3375-4813-8289-165AF19E9810}">
      <dsp:nvSpPr>
        <dsp:cNvPr id="0" name=""/>
        <dsp:cNvSpPr/>
      </dsp:nvSpPr>
      <dsp:spPr>
        <a:xfrm>
          <a:off x="1429056" y="2618969"/>
          <a:ext cx="1013136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Mains 1</a:t>
          </a:r>
          <a:endParaRPr lang="en-US" sz="2400" kern="1200" dirty="0"/>
        </a:p>
      </dsp:txBody>
      <dsp:txXfrm>
        <a:off x="1448838" y="2638751"/>
        <a:ext cx="973572" cy="635860"/>
      </dsp:txXfrm>
    </dsp:sp>
    <dsp:sp modelId="{B5446579-65BA-4E15-8BB6-DF812BAB88EF}">
      <dsp:nvSpPr>
        <dsp:cNvPr id="0" name=""/>
        <dsp:cNvSpPr/>
      </dsp:nvSpPr>
      <dsp:spPr>
        <a:xfrm>
          <a:off x="509563" y="3294393"/>
          <a:ext cx="1426060" cy="270169"/>
        </a:xfrm>
        <a:custGeom>
          <a:avLst/>
          <a:gdLst/>
          <a:ahLst/>
          <a:cxnLst/>
          <a:rect l="0" t="0" r="0" b="0"/>
          <a:pathLst>
            <a:path>
              <a:moveTo>
                <a:pt x="1426060" y="0"/>
              </a:moveTo>
              <a:lnTo>
                <a:pt x="1426060" y="135084"/>
              </a:lnTo>
              <a:lnTo>
                <a:pt x="0" y="135084"/>
              </a:lnTo>
              <a:lnTo>
                <a:pt x="0" y="270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2991-5643-48E2-B1B3-8773C44788EF}">
      <dsp:nvSpPr>
        <dsp:cNvPr id="0" name=""/>
        <dsp:cNvSpPr/>
      </dsp:nvSpPr>
      <dsp:spPr>
        <a:xfrm>
          <a:off x="2995" y="3564563"/>
          <a:ext cx="1013136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Dishwasher</a:t>
          </a:r>
          <a:endParaRPr lang="en-US" sz="2400" kern="1200" dirty="0"/>
        </a:p>
      </dsp:txBody>
      <dsp:txXfrm>
        <a:off x="22777" y="3584345"/>
        <a:ext cx="973572" cy="635860"/>
      </dsp:txXfrm>
    </dsp:sp>
    <dsp:sp modelId="{31046341-128C-4963-B591-8DD9648E6AEA}">
      <dsp:nvSpPr>
        <dsp:cNvPr id="0" name=""/>
        <dsp:cNvSpPr/>
      </dsp:nvSpPr>
      <dsp:spPr>
        <a:xfrm>
          <a:off x="1826641" y="3294393"/>
          <a:ext cx="108983" cy="270169"/>
        </a:xfrm>
        <a:custGeom>
          <a:avLst/>
          <a:gdLst/>
          <a:ahLst/>
          <a:cxnLst/>
          <a:rect l="0" t="0" r="0" b="0"/>
          <a:pathLst>
            <a:path>
              <a:moveTo>
                <a:pt x="108983" y="0"/>
              </a:moveTo>
              <a:lnTo>
                <a:pt x="108983" y="135084"/>
              </a:lnTo>
              <a:lnTo>
                <a:pt x="0" y="135084"/>
              </a:lnTo>
              <a:lnTo>
                <a:pt x="0" y="270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6F40F-F549-4210-A71E-8C32F45A278E}">
      <dsp:nvSpPr>
        <dsp:cNvPr id="0" name=""/>
        <dsp:cNvSpPr/>
      </dsp:nvSpPr>
      <dsp:spPr>
        <a:xfrm>
          <a:off x="1320073" y="3564563"/>
          <a:ext cx="1013136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Stove</a:t>
          </a:r>
          <a:endParaRPr lang="en-US" sz="2400" kern="1200" dirty="0"/>
        </a:p>
      </dsp:txBody>
      <dsp:txXfrm>
        <a:off x="1339855" y="3584345"/>
        <a:ext cx="973572" cy="635860"/>
      </dsp:txXfrm>
    </dsp:sp>
    <dsp:sp modelId="{23F1E22F-82CF-46AD-BBB5-B05384B4EC16}">
      <dsp:nvSpPr>
        <dsp:cNvPr id="0" name=""/>
        <dsp:cNvSpPr/>
      </dsp:nvSpPr>
      <dsp:spPr>
        <a:xfrm>
          <a:off x="1935624" y="3294393"/>
          <a:ext cx="1317077" cy="270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84"/>
              </a:lnTo>
              <a:lnTo>
                <a:pt x="1317077" y="135084"/>
              </a:lnTo>
              <a:lnTo>
                <a:pt x="1317077" y="270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F4F0A-1A90-48A6-B3BE-C304A1960F1A}">
      <dsp:nvSpPr>
        <dsp:cNvPr id="0" name=""/>
        <dsp:cNvSpPr/>
      </dsp:nvSpPr>
      <dsp:spPr>
        <a:xfrm>
          <a:off x="2637151" y="3564563"/>
          <a:ext cx="1231103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Kitchen</a:t>
          </a:r>
          <a:endParaRPr lang="en-US" sz="2400" kern="1200" dirty="0"/>
        </a:p>
      </dsp:txBody>
      <dsp:txXfrm>
        <a:off x="2656933" y="3584345"/>
        <a:ext cx="1191539" cy="635860"/>
      </dsp:txXfrm>
    </dsp:sp>
    <dsp:sp modelId="{120BD738-65F9-46D4-A7F8-0A6F6CFB2D1E}">
      <dsp:nvSpPr>
        <dsp:cNvPr id="0" name=""/>
        <dsp:cNvSpPr/>
      </dsp:nvSpPr>
      <dsp:spPr>
        <a:xfrm>
          <a:off x="4492055" y="1973256"/>
          <a:ext cx="2556430" cy="645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56"/>
              </a:lnTo>
              <a:lnTo>
                <a:pt x="2556430" y="322856"/>
              </a:lnTo>
              <a:lnTo>
                <a:pt x="2556430" y="645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D4882-EDDD-4127-841C-C818E0A92C9F}">
      <dsp:nvSpPr>
        <dsp:cNvPr id="0" name=""/>
        <dsp:cNvSpPr/>
      </dsp:nvSpPr>
      <dsp:spPr>
        <a:xfrm>
          <a:off x="6541916" y="2618969"/>
          <a:ext cx="1013136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Mains 2</a:t>
          </a:r>
          <a:endParaRPr lang="en-US" sz="2400" kern="1200" dirty="0"/>
        </a:p>
      </dsp:txBody>
      <dsp:txXfrm>
        <a:off x="6561698" y="2638751"/>
        <a:ext cx="973572" cy="635860"/>
      </dsp:txXfrm>
    </dsp:sp>
    <dsp:sp modelId="{CD0CCC92-6FC4-42A6-B317-AE47B9CA62CA}">
      <dsp:nvSpPr>
        <dsp:cNvPr id="0" name=""/>
        <dsp:cNvSpPr/>
      </dsp:nvSpPr>
      <dsp:spPr>
        <a:xfrm>
          <a:off x="5319207" y="3294393"/>
          <a:ext cx="1729277" cy="270169"/>
        </a:xfrm>
        <a:custGeom>
          <a:avLst/>
          <a:gdLst/>
          <a:ahLst/>
          <a:cxnLst/>
          <a:rect l="0" t="0" r="0" b="0"/>
          <a:pathLst>
            <a:path>
              <a:moveTo>
                <a:pt x="1729277" y="0"/>
              </a:moveTo>
              <a:lnTo>
                <a:pt x="1729277" y="135084"/>
              </a:lnTo>
              <a:lnTo>
                <a:pt x="0" y="135084"/>
              </a:lnTo>
              <a:lnTo>
                <a:pt x="0" y="270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32693-8263-499C-B63C-DB25574B43ED}">
      <dsp:nvSpPr>
        <dsp:cNvPr id="0" name=""/>
        <dsp:cNvSpPr/>
      </dsp:nvSpPr>
      <dsp:spPr>
        <a:xfrm>
          <a:off x="4383312" y="3564563"/>
          <a:ext cx="1871790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Refrigerator</a:t>
          </a:r>
          <a:endParaRPr lang="en-US" sz="2400" kern="1200" dirty="0"/>
        </a:p>
      </dsp:txBody>
      <dsp:txXfrm>
        <a:off x="4403094" y="3584345"/>
        <a:ext cx="1832226" cy="635860"/>
      </dsp:txXfrm>
    </dsp:sp>
    <dsp:sp modelId="{47A040BF-CE77-4D15-BE84-20559413BDB8}">
      <dsp:nvSpPr>
        <dsp:cNvPr id="0" name=""/>
        <dsp:cNvSpPr/>
      </dsp:nvSpPr>
      <dsp:spPr>
        <a:xfrm>
          <a:off x="7048485" y="3294393"/>
          <a:ext cx="207302" cy="270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84"/>
              </a:lnTo>
              <a:lnTo>
                <a:pt x="207302" y="135084"/>
              </a:lnTo>
              <a:lnTo>
                <a:pt x="207302" y="270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1ACD3-80F0-40D7-B25D-70CF9DFE35F7}">
      <dsp:nvSpPr>
        <dsp:cNvPr id="0" name=""/>
        <dsp:cNvSpPr/>
      </dsp:nvSpPr>
      <dsp:spPr>
        <a:xfrm>
          <a:off x="6347926" y="3564563"/>
          <a:ext cx="1815723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Microwave</a:t>
          </a:r>
          <a:endParaRPr lang="en-US" sz="2400" kern="1200" dirty="0"/>
        </a:p>
      </dsp:txBody>
      <dsp:txXfrm>
        <a:off x="6367708" y="3584345"/>
        <a:ext cx="1776159" cy="635860"/>
      </dsp:txXfrm>
    </dsp:sp>
    <dsp:sp modelId="{C7B92BA9-5A21-4D4F-9730-3F7D5D88E6BA}">
      <dsp:nvSpPr>
        <dsp:cNvPr id="0" name=""/>
        <dsp:cNvSpPr/>
      </dsp:nvSpPr>
      <dsp:spPr>
        <a:xfrm>
          <a:off x="7048485" y="3294393"/>
          <a:ext cx="2147698" cy="270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84"/>
              </a:lnTo>
              <a:lnTo>
                <a:pt x="2147698" y="135084"/>
              </a:lnTo>
              <a:lnTo>
                <a:pt x="2147698" y="270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FAAD9-D985-46FF-B43D-69A05FFDC326}">
      <dsp:nvSpPr>
        <dsp:cNvPr id="0" name=""/>
        <dsp:cNvSpPr/>
      </dsp:nvSpPr>
      <dsp:spPr>
        <a:xfrm>
          <a:off x="8467591" y="3564563"/>
          <a:ext cx="1457184" cy="675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Lighting</a:t>
          </a:r>
          <a:endParaRPr lang="en-US" sz="2400" kern="1200" dirty="0"/>
        </a:p>
      </dsp:txBody>
      <dsp:txXfrm>
        <a:off x="8487373" y="3584345"/>
        <a:ext cx="1417620" cy="635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06001-3D80-4841-9B47-B44270676FA3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6A51A-0178-473F-AA66-F2BD9871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1"/>
            <a:ext cx="2743200" cy="365125"/>
          </a:xfrm>
        </p:spPr>
        <p:txBody>
          <a:bodyPr/>
          <a:lstStyle/>
          <a:p>
            <a:fld id="{3D79A315-D857-4A6D-AE01-AA2AF1E36E1C}" type="datetime1">
              <a:rPr lang="en-US" smtClean="0"/>
              <a:t>11/20/2013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85380"/>
            <a:ext cx="2743200" cy="365125"/>
          </a:xfrm>
        </p:spPr>
        <p:txBody>
          <a:bodyPr/>
          <a:lstStyle>
            <a:lvl1pPr algn="l"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534785"/>
            <a:ext cx="3014164" cy="165885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072914" y="4534785"/>
            <a:ext cx="2119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CCLS</a:t>
            </a:r>
            <a:endParaRPr lang="en-US" sz="20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8" y="1381182"/>
            <a:ext cx="10515600" cy="4798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A10A-E1B3-490E-BC37-4D7118959B4C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0363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882-74C7-4667-97FC-559A33D00035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20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9" cy="479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1" cy="479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ECB1-D694-491C-8CC8-332C4F5F1E94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2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6" y="1262288"/>
            <a:ext cx="51054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6" y="2154891"/>
            <a:ext cx="5105401" cy="4033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945A-8D2C-4D6B-95C0-3FF1264C2A43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9979-A3AA-4D6B-A691-9A29623690D3}" type="datetime1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990601"/>
            <a:ext cx="6172201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18B-4008-4876-9233-99F05C38ABE4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9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2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1" y="990601"/>
            <a:ext cx="6172201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A0D-5936-4CF2-96CC-73C1E44239BC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9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2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1381181"/>
            <a:ext cx="10522526" cy="47672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56F5-31F0-40E6-87D4-CEA379FD03D9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8" y="1381182"/>
            <a:ext cx="10515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C97A-7262-40A6-9ED0-CA7157D3DA63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02881" y="6356351"/>
            <a:ext cx="2743200" cy="365125"/>
          </a:xfrm>
        </p:spPr>
        <p:txBody>
          <a:bodyPr/>
          <a:lstStyle>
            <a:lvl1pPr>
              <a:defRPr sz="3200"/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52634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FE5A-69F1-48E2-BB63-98707E5D70D4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09C4-D5DD-47BD-B228-15A460BFD6C5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8" y="1381182"/>
            <a:ext cx="515620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8" y="2206880"/>
            <a:ext cx="5156201" cy="3981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381182"/>
            <a:ext cx="5181602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206880"/>
            <a:ext cx="5181602" cy="3981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D2F1-4B0E-400A-96D5-0B766BE1821B}" type="datetime1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BD48-0158-42CA-A698-362CF75F0342}" type="datetime1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8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630E-26E7-431D-B7A1-364BD0E475D8}" type="datetime1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1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990601"/>
            <a:ext cx="6172201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57400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7931-C3C4-4D20-9D0F-A54DD7DE893C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2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9862"/>
          <a:stretch/>
        </p:blipFill>
        <p:spPr bwMode="auto"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1" y="990601"/>
            <a:ext cx="6172201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8231-3F88-4628-9D84-D133DE7EC91F}" type="datetime1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2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8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8" y="1828801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06E2B7-B041-4396-B72C-05711419F0D5}" type="datetime1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INDiC</a:t>
            </a:r>
            <a:r>
              <a:rPr lang="en-US" dirty="0"/>
              <a:t>: </a:t>
            </a:r>
            <a:r>
              <a:rPr lang="en-US" b="1" dirty="0"/>
              <a:t>I</a:t>
            </a:r>
            <a:r>
              <a:rPr lang="en-US" dirty="0"/>
              <a:t>mproved </a:t>
            </a:r>
            <a:r>
              <a:rPr lang="en-US" b="1" dirty="0"/>
              <a:t>N</a:t>
            </a:r>
            <a:r>
              <a:rPr lang="en-US" dirty="0"/>
              <a:t>on-Intrusive load monitoring using load </a:t>
            </a:r>
            <a:r>
              <a:rPr lang="en-US" b="1" dirty="0"/>
              <a:t>D</a:t>
            </a:r>
            <a:r>
              <a:rPr lang="en-US" dirty="0"/>
              <a:t>ivision and </a:t>
            </a:r>
            <a:r>
              <a:rPr lang="en-US" b="1" dirty="0"/>
              <a:t>C</a:t>
            </a:r>
            <a:r>
              <a:rPr lang="en-US" dirty="0"/>
              <a:t>alibration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57" y="3240578"/>
            <a:ext cx="5791200" cy="20426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Nipun Batra</a:t>
            </a:r>
          </a:p>
          <a:p>
            <a:r>
              <a:rPr lang="en-US" sz="3600" b="1" u="sng" dirty="0" smtClean="0"/>
              <a:t>Haimonti Dutta</a:t>
            </a:r>
            <a:endParaRPr lang="en-US" sz="3600" b="1" u="sng" dirty="0" smtClean="0"/>
          </a:p>
          <a:p>
            <a:r>
              <a:rPr lang="en-US" sz="3600" dirty="0" err="1" smtClean="0"/>
              <a:t>Amarjeet</a:t>
            </a:r>
            <a:r>
              <a:rPr lang="en-US" sz="3600" dirty="0" smtClean="0"/>
              <a:t> </a:t>
            </a:r>
            <a:r>
              <a:rPr lang="en-US" sz="3600" dirty="0" smtClean="0"/>
              <a:t>Singh</a:t>
            </a:r>
            <a:endParaRPr lang="en-US" sz="3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A315-D857-4A6D-AE01-AA2AF1E36E1C}" type="datetime1">
              <a:rPr lang="en-US" sz="3200" smtClean="0"/>
              <a:t>11/20/2013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II- Calibration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80" y="1551781"/>
            <a:ext cx="8905875" cy="4457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715" y="1348800"/>
            <a:ext cx="27286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Power change measured by appliance monitor is significantly lesser than the measurement done at mains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17715" y="1348800"/>
            <a:ext cx="2873828" cy="4297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C:\Users\alp\AppData\Local\Microsoft\Windows\Temporary Internet Files\Content.IE5\V6E6NFBC\MP900387798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4" y="2911516"/>
            <a:ext cx="2470211" cy="176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0223" y="2401332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Raw data</a:t>
            </a:r>
            <a:endParaRPr lang="en-US" sz="2800" dirty="0"/>
          </a:p>
        </p:txBody>
      </p:sp>
      <p:sp>
        <p:nvSpPr>
          <p:cNvPr id="7" name="Striped Right Arrow 6"/>
          <p:cNvSpPr/>
          <p:nvPr/>
        </p:nvSpPr>
        <p:spPr>
          <a:xfrm>
            <a:off x="3135086" y="3164118"/>
            <a:ext cx="2481943" cy="8128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91543" y="2931733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Load division</a:t>
            </a:r>
            <a:endParaRPr lang="en-US" sz="2800" dirty="0"/>
          </a:p>
        </p:txBody>
      </p:sp>
      <p:pic>
        <p:nvPicPr>
          <p:cNvPr id="10" name="Picture 2" descr="C:\Users\alp\AppData\Local\Microsoft\Windows\Temporary Internet Files\Content.IE5\V6E6NFBC\MP9003877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01" y="1228614"/>
            <a:ext cx="1684565" cy="120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lp\AppData\Local\Microsoft\Windows\Temporary Internet Files\Content.IE5\V6E6NFBC\MP9003877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00" y="4182258"/>
            <a:ext cx="1684565" cy="120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84937" y="2466403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Mains 1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441395" y="5565204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Mains 2 data</a:t>
            </a:r>
            <a:endParaRPr lang="en-US" sz="2800" dirty="0"/>
          </a:p>
        </p:txBody>
      </p:sp>
      <p:sp>
        <p:nvSpPr>
          <p:cNvPr id="8" name="Chevron 7"/>
          <p:cNvSpPr/>
          <p:nvPr/>
        </p:nvSpPr>
        <p:spPr>
          <a:xfrm>
            <a:off x="6734652" y="1492376"/>
            <a:ext cx="914400" cy="674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792709" y="4446020"/>
            <a:ext cx="914400" cy="674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49052" y="1352388"/>
            <a:ext cx="2569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Processed Mains 1 data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707109" y="4306032"/>
            <a:ext cx="2569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Processed Mains 2 data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9695543" y="1492376"/>
            <a:ext cx="2177143" cy="674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Apply NILM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9695543" y="4428128"/>
            <a:ext cx="2177143" cy="674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Apply NILM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13" y="969156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Calibrate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545965" y="3904908"/>
            <a:ext cx="2569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Calibrate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3120567" y="969156"/>
            <a:ext cx="6778172" cy="5707415"/>
          </a:xfrm>
          <a:prstGeom prst="rect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Experiments-I Load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20" y="1381182"/>
            <a:ext cx="10515600" cy="4798956"/>
          </a:xfrm>
        </p:spPr>
        <p:txBody>
          <a:bodyPr/>
          <a:lstStyle/>
          <a:p>
            <a:r>
              <a:rPr lang="en-US" dirty="0" smtClean="0"/>
              <a:t>REDD dataset from MIT</a:t>
            </a:r>
          </a:p>
          <a:p>
            <a:r>
              <a:rPr lang="en-US" dirty="0" smtClean="0"/>
              <a:t>Problem complexity almost halved!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186634"/>
              </p:ext>
            </p:extLst>
          </p:nvPr>
        </p:nvGraphicFramePr>
        <p:xfrm>
          <a:off x="1857828" y="1663094"/>
          <a:ext cx="9927771" cy="591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4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II Calibration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45" y="2530977"/>
            <a:ext cx="5038755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" y="2560013"/>
            <a:ext cx="5631255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32229" y="2007757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Before calibration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051645" y="2003737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calibration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171" y="1146633"/>
            <a:ext cx="10638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Unaccounted power or noise reduces after calibration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Should improve accuracy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82171" y="1262743"/>
            <a:ext cx="8967531" cy="7409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Combinatorial Optimization (CO) based NILM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7943" y="1611086"/>
            <a:ext cx="9477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Take all possible combinations of appliances in different states and match to total power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Exponential in number of appliances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Load division gives exponential improvements!!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52629"/>
              </p:ext>
            </p:extLst>
          </p:nvPr>
        </p:nvGraphicFramePr>
        <p:xfrm>
          <a:off x="2264229" y="4072459"/>
          <a:ext cx="8127999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 Power (W)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OFF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OFF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3567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OFF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OFF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65708" y="3643087"/>
            <a:ext cx="653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Toy example illustrating CO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957943" y="1509486"/>
            <a:ext cx="9042400" cy="19594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Mean Normalized Error (MNE)</a:t>
                </a:r>
              </a:p>
              <a:p>
                <a:pPr lvl="1"/>
                <a:r>
                  <a:rPr lang="en-US" sz="2800" dirty="0" smtClean="0"/>
                  <a:t>Normalized error in energy assigned to an appliance </a:t>
                </a:r>
              </a:p>
              <a:p>
                <a:pPr lvl="1"/>
                <a:r>
                  <a:rPr lang="en-US" sz="2800" dirty="0" smtClean="0"/>
                  <a:t>Given by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𝑃𝑟𝑒𝑑𝑖𝑐𝑡𝑒𝑑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𝑃𝑜𝑤𝑒𝑟𝑡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𝐴𝑐𝑡𝑢𝑎𝑙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𝑃𝑜𝑤𝑒𝑟𝑡</m:t>
                        </m:r>
                      </m:e>
                    </m:nary>
                  </m:oMath>
                </a14:m>
                <a:r>
                  <a:rPr lang="en-US" sz="2800" dirty="0" smtClean="0"/>
                  <a:t>|/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/>
                          </a:rPr>
                          <m:t>|</m:t>
                        </m:r>
                        <m:r>
                          <a:rPr lang="en-US" sz="2800" i="1">
                            <a:latin typeface="Cambria Math"/>
                          </a:rPr>
                          <m:t>𝐴𝑐𝑡𝑢𝑎𝑙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𝑃𝑜𝑤𝑒𝑟𝑡</m:t>
                        </m:r>
                      </m:e>
                    </m:nary>
                    <m:r>
                      <a:rPr lang="en-US" sz="2800" i="1" smtClean="0">
                        <a:latin typeface="Cambria Math"/>
                      </a:rPr>
                      <m:t>|</m:t>
                    </m:r>
                  </m:oMath>
                </a14:m>
                <a:endParaRPr lang="en-US" sz="2800" dirty="0" smtClean="0"/>
              </a:p>
              <a:p>
                <a:r>
                  <a:rPr lang="en-US" sz="3200" dirty="0" smtClean="0"/>
                  <a:t>RMS Error (RE (Watts))</a:t>
                </a:r>
              </a:p>
              <a:p>
                <a:pPr lvl="1"/>
                <a:r>
                  <a:rPr lang="en-US" sz="2800" dirty="0" smtClean="0"/>
                  <a:t>RMS error in power assigned to an appliance</a:t>
                </a:r>
              </a:p>
              <a:p>
                <a:pPr marL="457200" lvl="1" indent="0">
                  <a:buNone/>
                </a:pPr>
                <a:endParaRPr lang="en-US" sz="2800" dirty="0" smtClean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668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1829" y="1393371"/>
            <a:ext cx="10798628" cy="37737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Refrigerator’s accuracy improves significantly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0547"/>
              </p:ext>
            </p:extLst>
          </p:nvPr>
        </p:nvGraphicFramePr>
        <p:xfrm>
          <a:off x="0" y="2834398"/>
          <a:ext cx="542108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272"/>
                <a:gridCol w="1355272"/>
                <a:gridCol w="1355272"/>
                <a:gridCol w="1355272"/>
              </a:tblGrid>
              <a:tr h="37084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State 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State 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State 3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State 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4740</a:t>
                      </a:r>
                      <a:endParaRPr lang="en-US" sz="2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288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41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State 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1775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2860</a:t>
                      </a:r>
                      <a:endParaRPr lang="en-US" sz="2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176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State 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112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63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25</a:t>
                      </a:r>
                      <a:endParaRPr lang="en-US" sz="2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03986"/>
              </p:ext>
            </p:extLst>
          </p:nvPr>
        </p:nvGraphicFramePr>
        <p:xfrm>
          <a:off x="6117770" y="2815771"/>
          <a:ext cx="603068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72"/>
                <a:gridCol w="1507672"/>
                <a:gridCol w="1507672"/>
                <a:gridCol w="1507672"/>
              </a:tblGrid>
              <a:tr h="498328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 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 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 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4541</a:t>
                      </a:r>
                      <a:endParaRPr lang="en-US" sz="2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430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4434</a:t>
                      </a:r>
                      <a:endParaRPr lang="en-US" sz="2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 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151</a:t>
                      </a:r>
                      <a:endParaRPr lang="en-US" sz="2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9568543" y="1600931"/>
            <a:ext cx="15240" cy="17221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76063" y="183120"/>
            <a:ext cx="163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[i,j]</a:t>
            </a:r>
            <a:r>
              <a:rPr lang="en-US" sz="2400" dirty="0" smtClean="0"/>
              <a:t> entry:</a:t>
            </a:r>
          </a:p>
          <a:p>
            <a:r>
              <a:rPr lang="en-US" sz="2400" dirty="0" smtClean="0"/>
              <a:t>Number of instances in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state predicted in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state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2288069" y="1611765"/>
            <a:ext cx="553998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b="1" dirty="0" smtClean="0"/>
              <a:t>Without </a:t>
            </a:r>
            <a:r>
              <a:rPr lang="en-US" sz="2400" b="1" dirty="0" err="1" smtClean="0"/>
              <a:t>INDiC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7754592" y="1611764"/>
            <a:ext cx="553998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b="1" dirty="0" smtClean="0"/>
              <a:t>With </a:t>
            </a:r>
            <a:r>
              <a:rPr lang="en-US" sz="2400" b="1" dirty="0" err="1" smtClean="0"/>
              <a:t>INDiC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860201" y="44332"/>
            <a:ext cx="553998" cy="42428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b="1" dirty="0" smtClean="0"/>
              <a:t>Refrigerator Confusion Matrix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0" y="1934930"/>
            <a:ext cx="12192000" cy="4523927"/>
          </a:xfrm>
          <a:prstGeom prst="round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-II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44201"/>
              </p:ext>
            </p:extLst>
          </p:nvPr>
        </p:nvGraphicFramePr>
        <p:xfrm>
          <a:off x="859065" y="3050269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021"/>
                <a:gridCol w="1930219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Appliance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Without INDIC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With </a:t>
                      </a:r>
                      <a:r>
                        <a:rPr lang="en-US" sz="3200" dirty="0" err="1" smtClean="0"/>
                        <a:t>INDiC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MNE (%)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 (W)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MNE (%)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 (W)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Refrigerator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67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Dishwasher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662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131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52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Lighting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486" y="1494971"/>
            <a:ext cx="1021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Both MNE and RE reduce significantly after applying </a:t>
            </a:r>
            <a:r>
              <a:rPr lang="en-US" sz="2800" dirty="0" err="1" smtClean="0"/>
              <a:t>INDiC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7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TCS Research and Development for supporting Nipun Batra through PhD fellowship</a:t>
            </a:r>
          </a:p>
          <a:p>
            <a:r>
              <a:rPr lang="en-US" dirty="0" smtClean="0"/>
              <a:t>NSF-</a:t>
            </a:r>
            <a:r>
              <a:rPr lang="en-US" dirty="0" err="1" smtClean="0"/>
              <a:t>DEITy</a:t>
            </a:r>
            <a:r>
              <a:rPr lang="en-US" dirty="0" smtClean="0"/>
              <a:t> for project 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44694403"/>
              </p:ext>
            </p:extLst>
          </p:nvPr>
        </p:nvGraphicFramePr>
        <p:xfrm>
          <a:off x="7828280" y="3399971"/>
          <a:ext cx="426212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81" y="2627292"/>
            <a:ext cx="3846909" cy="76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886" y="1465943"/>
            <a:ext cx="6618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Buildings contribute significantly to overall energy (electricity, gas, etc.) usage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 </a:t>
            </a:r>
            <a:r>
              <a:rPr lang="en-US" sz="2800" dirty="0"/>
              <a:t>buildings constructed at rapid rate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886" y="1465943"/>
            <a:ext cx="6778171" cy="23658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Efficacy of appliance specific feedback</a:t>
            </a:r>
            <a:endParaRPr lang="en-US" dirty="0"/>
          </a:p>
        </p:txBody>
      </p:sp>
      <p:pic>
        <p:nvPicPr>
          <p:cNvPr id="5" name="Content Placeholder 4" descr="www.stanford.edu/group/peec/cgi-bin/docs/events/2011/becc/presentations/3 Disaggregation The Holy Grail - Carrie Armel.pdf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t="12051" r="19787" b="13246"/>
          <a:stretch/>
        </p:blipFill>
        <p:spPr>
          <a:xfrm>
            <a:off x="3947884" y="1234760"/>
            <a:ext cx="7852229" cy="5589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1829" y="1407886"/>
            <a:ext cx="2815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Providing appliance specific feedback to end users can save </a:t>
            </a:r>
            <a:r>
              <a:rPr lang="en-US" sz="3600" dirty="0" err="1" smtClean="0"/>
              <a:t>upto</a:t>
            </a:r>
            <a:r>
              <a:rPr lang="en-US" sz="3600" dirty="0" smtClean="0"/>
              <a:t> 15% energy.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41829" y="1407886"/>
            <a:ext cx="2815771" cy="42526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05600" y="1388439"/>
            <a:ext cx="4542971" cy="419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1388439"/>
            <a:ext cx="4615542" cy="419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for providing appliance specific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8" y="1381182"/>
            <a:ext cx="4742872" cy="479895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Appliance monitors</a:t>
            </a:r>
          </a:p>
          <a:p>
            <a:r>
              <a:rPr lang="en-US" dirty="0" smtClean="0"/>
              <a:t>Provide appliance specific information</a:t>
            </a:r>
          </a:p>
          <a:p>
            <a:r>
              <a:rPr lang="en-US" dirty="0" smtClean="0"/>
              <a:t>Scale poorly</a:t>
            </a:r>
          </a:p>
          <a:p>
            <a:r>
              <a:rPr lang="en-US" dirty="0" smtClean="0"/>
              <a:t>Cost increases with each appliance</a:t>
            </a:r>
          </a:p>
          <a:p>
            <a:r>
              <a:rPr lang="en-US" dirty="0" smtClean="0"/>
              <a:t>Intrusive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61299" y="1388439"/>
            <a:ext cx="4742872" cy="4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Smart meter</a:t>
            </a:r>
          </a:p>
          <a:p>
            <a:r>
              <a:rPr lang="en-US" dirty="0" smtClean="0"/>
              <a:t>Give whole home power information</a:t>
            </a:r>
          </a:p>
          <a:p>
            <a:r>
              <a:rPr lang="en-US" dirty="0" smtClean="0"/>
              <a:t>Information must somehow be broken into different appliances</a:t>
            </a:r>
          </a:p>
          <a:p>
            <a:r>
              <a:rPr lang="en-US" dirty="0" smtClean="0"/>
              <a:t>Non intrusive</a:t>
            </a:r>
          </a:p>
          <a:p>
            <a:r>
              <a:rPr lang="en-US" dirty="0" smtClean="0"/>
              <a:t>Cost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Intrusive Load Monitoring (NILM)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9257" y="1509487"/>
            <a:ext cx="10551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Breaking down aggregate power observed at meter into different appliances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1" y="2801246"/>
            <a:ext cx="5858473" cy="3200400"/>
          </a:xfrm>
        </p:spPr>
      </p:pic>
      <p:sp>
        <p:nvSpPr>
          <p:cNvPr id="7" name="AutoShape 2" descr="https://github.com/nipunreddevil/nilm/blob/master/paper/figures/after_disagg_2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742"/>
            <a:ext cx="5858474" cy="3200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601045" y="3657600"/>
            <a:ext cx="1756228" cy="764342"/>
          </a:xfrm>
          <a:prstGeom prst="rightArrow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257" y="1509487"/>
            <a:ext cx="9579429" cy="95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569028"/>
            <a:ext cx="12191999" cy="4288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NILM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appliance has a unique signature</a:t>
            </a:r>
          </a:p>
          <a:p>
            <a:r>
              <a:rPr lang="en-US" dirty="0" smtClean="0"/>
              <a:t>This is based on the appliance circuitry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42857" r="51921" b="10517"/>
          <a:stretch/>
        </p:blipFill>
        <p:spPr bwMode="auto">
          <a:xfrm>
            <a:off x="101601" y="3173784"/>
            <a:ext cx="3759200" cy="2312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7" t="36855" r="10622" b="17708"/>
          <a:stretch/>
        </p:blipFill>
        <p:spPr bwMode="auto">
          <a:xfrm>
            <a:off x="4238175" y="3172949"/>
            <a:ext cx="3646940" cy="231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25149" r="52454" b="32391"/>
          <a:stretch/>
        </p:blipFill>
        <p:spPr bwMode="auto">
          <a:xfrm>
            <a:off x="8191840" y="3135066"/>
            <a:ext cx="3956618" cy="231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28343" y="5949184"/>
            <a:ext cx="638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Borrowed from </a:t>
            </a:r>
            <a:r>
              <a:rPr lang="en-US" sz="1600" dirty="0"/>
              <a:t>Empirical Characterization and </a:t>
            </a:r>
            <a:r>
              <a:rPr lang="en-US" sz="1600" dirty="0" smtClean="0"/>
              <a:t>Modeling of </a:t>
            </a:r>
            <a:r>
              <a:rPr lang="en-US" sz="1600" dirty="0"/>
              <a:t>Electrical Loads in Smart </a:t>
            </a:r>
            <a:r>
              <a:rPr lang="en-US" sz="1600" dirty="0" smtClean="0"/>
              <a:t>Homes, Barker et. 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68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I-Load division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49" y="1383189"/>
            <a:ext cx="5931679" cy="54748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886" y="1509486"/>
            <a:ext cx="3933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Different loads are assigned to different mains</a:t>
            </a:r>
          </a:p>
          <a:p>
            <a:endParaRPr lang="en-US" sz="3600" dirty="0" smtClean="0"/>
          </a:p>
          <a:p>
            <a:r>
              <a:rPr lang="en-US" sz="3600" dirty="0" smtClean="0"/>
              <a:t>Smart meter capable of measuring individual mains 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711200" y="1320800"/>
            <a:ext cx="3933371" cy="5007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I-Load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Instead of doing NILM on Mains 1+ Mains 2, as done before, perform NILM on both separately</a:t>
            </a:r>
          </a:p>
          <a:p>
            <a:r>
              <a:rPr lang="en-US" sz="3600" dirty="0" smtClean="0"/>
              <a:t>Intuition: </a:t>
            </a:r>
          </a:p>
          <a:p>
            <a:pPr lvl="1"/>
            <a:r>
              <a:rPr lang="en-US" sz="3200" dirty="0" smtClean="0"/>
              <a:t>Separating out independent components</a:t>
            </a:r>
          </a:p>
          <a:p>
            <a:pPr lvl="1"/>
            <a:r>
              <a:rPr lang="en-US" sz="3200" dirty="0" smtClean="0"/>
              <a:t>Less noise (as noise is distributed too!)</a:t>
            </a:r>
          </a:p>
          <a:p>
            <a:pPr lvl="1"/>
            <a:r>
              <a:rPr lang="en-US" sz="3200" dirty="0" smtClean="0"/>
              <a:t>More scalable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0857" y="1378857"/>
            <a:ext cx="10522857" cy="37737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 II- Calibration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82" y="1453696"/>
            <a:ext cx="7086761" cy="47990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8914" y="1451429"/>
            <a:ext cx="36866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Different appliance monitors may measure different power for the same appliance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928914" y="1451429"/>
            <a:ext cx="3686629" cy="43542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ITD-Template-Stylish-Wide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557</Words>
  <Application>Microsoft Office PowerPoint</Application>
  <PresentationFormat>Custom</PresentationFormat>
  <Paragraphs>176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IIITD-Template-Stylish-Widescreen</vt:lpstr>
      <vt:lpstr>INDiC: Improved Non-Intrusive load monitoring using load Division and Calibration</vt:lpstr>
      <vt:lpstr>Motivation</vt:lpstr>
      <vt:lpstr>Efficacy of appliance specific feedback</vt:lpstr>
      <vt:lpstr>Systems for providing appliance specific feedback</vt:lpstr>
      <vt:lpstr>Non Intrusive Load Monitoring (NILM)</vt:lpstr>
      <vt:lpstr>Why NILM works?</vt:lpstr>
      <vt:lpstr>Key Idea I-Load division</vt:lpstr>
      <vt:lpstr>Key Idea I-Load Division</vt:lpstr>
      <vt:lpstr>Key Idea II- Calibration</vt:lpstr>
      <vt:lpstr>Key Idea II- Calibration</vt:lpstr>
      <vt:lpstr>INDiC</vt:lpstr>
      <vt:lpstr>Experiments-I Load Division</vt:lpstr>
      <vt:lpstr>Experiment II Calibration</vt:lpstr>
      <vt:lpstr>Combinatorial Optimization (CO) based NILM</vt:lpstr>
      <vt:lpstr>Evaluation Metrics</vt:lpstr>
      <vt:lpstr>Results</vt:lpstr>
      <vt:lpstr>Results -II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into home energy consumption in India</dc:title>
  <dc:creator>Nipun</dc:creator>
  <cp:lastModifiedBy>Nipun</cp:lastModifiedBy>
  <cp:revision>214</cp:revision>
  <dcterms:created xsi:type="dcterms:W3CDTF">2013-11-12T17:23:17Z</dcterms:created>
  <dcterms:modified xsi:type="dcterms:W3CDTF">2013-11-20T13:17:43Z</dcterms:modified>
</cp:coreProperties>
</file>