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7FA1D14-61C0-4BF9-9D98-90D8D519CD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ED403B2-070C-44D7-8B14-86F3E608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k%C3%A9mon_GO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ngimg.com/download/27833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8105CD-721E-4E9E-9636-76B0C79BC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Tang   |   Casey Juergens   |   Vincent Lu</a:t>
            </a:r>
          </a:p>
        </p:txBody>
      </p:sp>
      <p:pic>
        <p:nvPicPr>
          <p:cNvPr id="5" name="Picture 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EFD44820-8FB4-4C2F-B275-08C80C73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00" y="1604067"/>
            <a:ext cx="4664364" cy="2796796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71EBBE5-F5F7-42B2-8400-4ACC1CE04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86223" y="3534729"/>
            <a:ext cx="3116208" cy="27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93B7-051A-42EB-872A-9DD5518A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B227-6FCA-4DFE-8089-A7E17CD3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 [ ] 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r>
              <a:rPr lang="en-US" sz="2000" i="1" dirty="0"/>
              <a:t> * 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1811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20B2-EF87-4AAA-B932-4F95DE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868B-EFA2-4106-A02F-26B10765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* [ ] Describe the core message or hypothesis for your project.</a:t>
            </a:r>
          </a:p>
          <a:p>
            <a:r>
              <a:rPr lang="en-US" sz="2000" i="1" dirty="0"/>
              <a:t> [ ] Describe the questions you and your group found interesting, and what motivated you to answer them</a:t>
            </a:r>
          </a:p>
          <a:p>
            <a:r>
              <a:rPr lang="en-US" sz="2000" i="1" dirty="0"/>
              <a:t> Describe whether you were able to answer these questions to your satisfaction, and briefly summarize your findings</a:t>
            </a:r>
          </a:p>
          <a:p>
            <a:r>
              <a:rPr lang="en-US" dirty="0" err="1"/>
              <a:t>Pokemon</a:t>
            </a:r>
            <a:r>
              <a:rPr lang="en-US" dirty="0"/>
              <a:t> go-</a:t>
            </a:r>
          </a:p>
          <a:p>
            <a:pPr marL="0" indent="0">
              <a:buNone/>
            </a:pPr>
            <a:r>
              <a:rPr lang="en-US" dirty="0"/>
              <a:t>We would like to use this data to prove that the  hardest type of </a:t>
            </a:r>
            <a:r>
              <a:rPr lang="en-US" dirty="0" err="1"/>
              <a:t>pokemon</a:t>
            </a:r>
            <a:r>
              <a:rPr lang="en-US" dirty="0"/>
              <a:t> to catch are the one </a:t>
            </a:r>
          </a:p>
        </p:txBody>
      </p:sp>
    </p:spTree>
    <p:extLst>
      <p:ext uri="{BB962C8B-B14F-4D97-AF65-F5344CB8AC3E}">
        <p14:creationId xmlns:p14="http://schemas.microsoft.com/office/powerpoint/2010/main" val="98813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1514-AF1D-404F-99B8-76FDF310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questions were 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51E2-8E2C-4518-A12C-5D49E082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* Elaborate on the questions you asked, describing what kinds of data you needed to answer them, and where you found it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6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83FF-DA1F-446C-B635-C3D1E688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BFDE-B440-4FF7-ADA9-AA539397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[ ] Summarize where and how you found the data you used to answer these questions* </a:t>
            </a:r>
          </a:p>
          <a:p>
            <a:r>
              <a:rPr lang="en-US" sz="2000" i="1" dirty="0"/>
              <a:t>[ ] Describe the data exploration and cleanup process (accompanied by your </a:t>
            </a:r>
            <a:r>
              <a:rPr lang="en-US" sz="2000" i="1" dirty="0" err="1"/>
              <a:t>Jupyter</a:t>
            </a:r>
            <a:r>
              <a:rPr lang="en-US" sz="2000" i="1" dirty="0"/>
              <a:t> Notebook)</a:t>
            </a:r>
          </a:p>
          <a:p>
            <a:r>
              <a:rPr lang="en-US" sz="2000" i="1" dirty="0"/>
              <a:t>Discuss insights you had while exploring the data that you didn't anticipate  * Discuss any problems that arose after exploring the data, and how you resolved them</a:t>
            </a:r>
          </a:p>
          <a:p>
            <a:r>
              <a:rPr lang="en-US" sz="2000" i="1" dirty="0"/>
              <a:t> * Present and discuss interesting figures developed during exploration, ideally with the help of </a:t>
            </a:r>
            <a:r>
              <a:rPr lang="en-US" sz="2000" i="1" dirty="0" err="1"/>
              <a:t>Jupyter</a:t>
            </a:r>
            <a:r>
              <a:rPr lang="en-US" sz="2000" i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2723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E34-48D2-493A-9680-5D402004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B77F-2574-4A77-895C-F5C857F9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* [ ] Describe the analysis process (accompanied by your </a:t>
            </a:r>
            <a:r>
              <a:rPr lang="en-US" sz="2000" i="1" dirty="0" err="1"/>
              <a:t>Jupyter</a:t>
            </a:r>
            <a:r>
              <a:rPr lang="en-US" sz="2000" i="1" dirty="0"/>
              <a:t> Notebook)</a:t>
            </a:r>
          </a:p>
          <a:p>
            <a:r>
              <a:rPr lang="en-US" sz="2000" i="1" dirty="0"/>
              <a:t>Present and discuss interesting figures developed during analysis, ideally with the help of </a:t>
            </a:r>
            <a:r>
              <a:rPr lang="en-US" sz="2000" i="1" dirty="0" err="1"/>
              <a:t>Jupyter</a:t>
            </a:r>
            <a:r>
              <a:rPr lang="en-US" sz="2000" i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729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1D9E-A083-46AC-9F67-5BD25236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5B20-BAB0-49AE-9B8C-B0C84E90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4A4-4A1A-431B-9EF3-15861C7C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F5B1-2C68-40E5-9E09-EDD59D63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330-F93A-444C-B958-07445639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D218-1CA7-4657-A00C-E8321A19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[ ] 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US" sz="2000" i="1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189748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67B6-E281-4F6D-9719-FEBF37E0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BE96-46F2-402A-BCAD-6501CE06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* [ ] Discuss the implications of your findings. This is where you get to have an open-ended discussion about what your findings "mean".</a:t>
            </a:r>
          </a:p>
          <a:p>
            <a:r>
              <a:rPr lang="en-US" sz="2000" i="1" dirty="0"/>
              <a:t> * Discuss any difficulties that arose, and how you dealt with them 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50391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78</TotalTime>
  <Words>427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PowerPoint Presentation</vt:lpstr>
      <vt:lpstr>Project idea/hypothesis</vt:lpstr>
      <vt:lpstr>What kind of questions were asking</vt:lpstr>
      <vt:lpstr>Data exploration</vt:lpstr>
      <vt:lpstr>Analysis</vt:lpstr>
      <vt:lpstr>Graphs?</vt:lpstr>
      <vt:lpstr>Graphs?</vt:lpstr>
      <vt:lpstr>Conclusions</vt:lpstr>
      <vt:lpstr>Difficulties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Casey J</dc:creator>
  <cp:lastModifiedBy>Casey J</cp:lastModifiedBy>
  <cp:revision>13</cp:revision>
  <dcterms:created xsi:type="dcterms:W3CDTF">2021-04-28T01:55:47Z</dcterms:created>
  <dcterms:modified xsi:type="dcterms:W3CDTF">2021-04-28T06:29:58Z</dcterms:modified>
</cp:coreProperties>
</file>