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660"/>
  </p:normalViewPr>
  <p:slideViewPr>
    <p:cSldViewPr snapToGrid="0">
      <p:cViewPr>
        <p:scale>
          <a:sx n="70" d="100"/>
          <a:sy n="70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19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5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39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1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21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46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3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9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5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31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54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6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2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C3AE-E651-40E8-930B-C5B75D8BA87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DDC35-DE75-4676-BD45-9FE1B2357A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5903F-30A8-497B-94F4-4ABA362A1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9113" y="2119595"/>
            <a:ext cx="9448800" cy="1825096"/>
          </a:xfrm>
        </p:spPr>
        <p:txBody>
          <a:bodyPr>
            <a:normAutofit/>
          </a:bodyPr>
          <a:lstStyle/>
          <a:p>
            <a:r>
              <a:rPr lang="pt-BR" sz="4400" dirty="0"/>
              <a:t>Resolução da questão 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F8C86C-28ED-461F-A51B-A2F524F3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74643" y="4738405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Grupo: Nícolas Ribeiro Lima de Souza</a:t>
            </a:r>
          </a:p>
          <a:p>
            <a:r>
              <a:rPr lang="pt-BR" b="1" dirty="0">
                <a:solidFill>
                  <a:schemeClr val="tx1"/>
                </a:solidFill>
              </a:rPr>
              <a:t>	Matheus Melo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4BACC6-BDC2-41A4-9520-4DA68DE31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3" y="143873"/>
            <a:ext cx="7547114" cy="2441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DF445F-D5FC-4F72-835B-0F300A2FC141}"/>
              </a:ext>
            </a:extLst>
          </p:cNvPr>
          <p:cNvSpPr txBox="1"/>
          <p:nvPr/>
        </p:nvSpPr>
        <p:spPr>
          <a:xfrm>
            <a:off x="781878" y="4711973"/>
            <a:ext cx="339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Edvaldo Amaro</a:t>
            </a:r>
          </a:p>
          <a:p>
            <a:r>
              <a:rPr lang="pt-BR" dirty="0"/>
              <a:t>Química Geral</a:t>
            </a:r>
          </a:p>
        </p:txBody>
      </p:sp>
    </p:spTree>
    <p:extLst>
      <p:ext uri="{BB962C8B-B14F-4D97-AF65-F5344CB8AC3E}">
        <p14:creationId xmlns:p14="http://schemas.microsoft.com/office/powerpoint/2010/main" val="98136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85CC5-0B82-475F-A5A5-60497153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95" y="47756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8. Um calorímetro foi calibrado com um aquecedor elétrico, que forneceu 22,5kj de energia e aumentou a temperatura desse calorímetro e da água do banho de 22,45ºC para 23,97ºC. Qual é a capacidade calorífica do calorímetro?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0EBA67-BE61-42A3-8CFF-1A2A76C51D07}"/>
              </a:ext>
            </a:extLst>
          </p:cNvPr>
          <p:cNvSpPr txBox="1"/>
          <p:nvPr/>
        </p:nvSpPr>
        <p:spPr>
          <a:xfrm>
            <a:off x="438795" y="5738191"/>
            <a:ext cx="170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8A23A-2D39-414B-A7DC-211CDF0F47A9}"/>
              </a:ext>
            </a:extLst>
          </p:cNvPr>
          <p:cNvSpPr txBox="1"/>
          <p:nvPr/>
        </p:nvSpPr>
        <p:spPr>
          <a:xfrm>
            <a:off x="1085419" y="2400374"/>
            <a:ext cx="45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-150" dirty="0"/>
              <a:t>C = Q/</a:t>
            </a:r>
            <a:r>
              <a:rPr lang="el-GR" sz="2000" b="1" spc="-150" dirty="0"/>
              <a:t>Δθ</a:t>
            </a:r>
            <a:r>
              <a:rPr lang="pt-BR" sz="2000" b="1" spc="-150" dirty="0"/>
              <a:t> , onde Q</a:t>
            </a:r>
            <a:r>
              <a:rPr lang="pt-BR" sz="2000" spc="-150" dirty="0"/>
              <a:t>: quantidade de calor (cal ou J) e </a:t>
            </a:r>
            <a:r>
              <a:rPr lang="pt-BR" sz="2000" b="1" spc="-150" dirty="0" err="1"/>
              <a:t>Δθ</a:t>
            </a:r>
            <a:r>
              <a:rPr lang="pt-BR" sz="2000" spc="-150" dirty="0"/>
              <a:t>: variação de temperatura (°C ou 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D1B8E6-D4B7-4063-8B23-E99B656AB805}"/>
                  </a:ext>
                </a:extLst>
              </p:cNvPr>
              <p:cNvSpPr txBox="1"/>
              <p:nvPr/>
            </p:nvSpPr>
            <p:spPr>
              <a:xfrm>
                <a:off x="1085419" y="3623390"/>
                <a:ext cx="4505739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 dirty="0">
                              <a:latin typeface="Cambria Math" panose="02040503050406030204" pitchFamily="18" charset="0"/>
                            </a:rPr>
                            <m:t>22,5</m:t>
                          </m:r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kj</m:t>
                          </m:r>
                        </m:num>
                        <m:den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23,97º</m:t>
                          </m:r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−22,45º</m:t>
                          </m:r>
                          <m:r>
                            <m:rPr>
                              <m:sty m:val="p"/>
                            </m:rPr>
                            <a:rPr lang="pt-B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=14,8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𝑘𝑗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/º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D1B8E6-D4B7-4063-8B23-E99B656AB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19" y="3623390"/>
                <a:ext cx="4505739" cy="647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3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95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Trebuchet MS</vt:lpstr>
      <vt:lpstr>Wingdings 3</vt:lpstr>
      <vt:lpstr>Facetado</vt:lpstr>
      <vt:lpstr>Resolução da questão 8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da questão 8</dc:title>
  <dc:creator>Nícolas Ribeiro</dc:creator>
  <cp:lastModifiedBy>Nícolas Ribeiro</cp:lastModifiedBy>
  <cp:revision>5</cp:revision>
  <dcterms:created xsi:type="dcterms:W3CDTF">2019-10-18T20:57:35Z</dcterms:created>
  <dcterms:modified xsi:type="dcterms:W3CDTF">2019-10-20T00:59:39Z</dcterms:modified>
</cp:coreProperties>
</file>