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THIS I S TEST PPTx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AR PL UKai CN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 S TEST PPT</dc:title>
  <dc:creator>makergyt</dc:creator>
  <cp:lastModifiedBy>makergyt</cp:lastModifiedBy>
  <cp:revision>3</cp:revision>
  <dcterms:created xsi:type="dcterms:W3CDTF">2019-04-17T02:39:02Z</dcterms:created>
  <dcterms:modified xsi:type="dcterms:W3CDTF">2019-04-17T02:39:02Z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