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93" r:id="rId5"/>
    <p:sldId id="294" r:id="rId6"/>
    <p:sldId id="295" r:id="rId7"/>
    <p:sldId id="297" r:id="rId8"/>
    <p:sldId id="296" r:id="rId9"/>
    <p:sldId id="300" r:id="rId10"/>
    <p:sldId id="29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9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../media/image1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222.xml"/><Relationship Id="rId22" Type="http://schemas.openxmlformats.org/officeDocument/2006/relationships/tags" Target="../tags/tag221.xml"/><Relationship Id="rId21" Type="http://schemas.openxmlformats.org/officeDocument/2006/relationships/tags" Target="../tags/tag220.xml"/><Relationship Id="rId20" Type="http://schemas.openxmlformats.org/officeDocument/2006/relationships/tags" Target="../tags/tag219.xml"/><Relationship Id="rId2" Type="http://schemas.openxmlformats.org/officeDocument/2006/relationships/tags" Target="../tags/tag201.xml"/><Relationship Id="rId19" Type="http://schemas.openxmlformats.org/officeDocument/2006/relationships/tags" Target="../tags/tag218.xml"/><Relationship Id="rId18" Type="http://schemas.openxmlformats.org/officeDocument/2006/relationships/tags" Target="../tags/tag217.xml"/><Relationship Id="rId17" Type="http://schemas.openxmlformats.org/officeDocument/2006/relationships/tags" Target="../tags/tag216.xml"/><Relationship Id="rId16" Type="http://schemas.openxmlformats.org/officeDocument/2006/relationships/tags" Target="../tags/tag215.xml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245.xml"/><Relationship Id="rId22" Type="http://schemas.openxmlformats.org/officeDocument/2006/relationships/tags" Target="../tags/tag244.xml"/><Relationship Id="rId21" Type="http://schemas.openxmlformats.org/officeDocument/2006/relationships/tags" Target="../tags/tag243.xml"/><Relationship Id="rId20" Type="http://schemas.openxmlformats.org/officeDocument/2006/relationships/tags" Target="../tags/tag242.xml"/><Relationship Id="rId2" Type="http://schemas.openxmlformats.org/officeDocument/2006/relationships/tags" Target="../tags/tag224.xml"/><Relationship Id="rId19" Type="http://schemas.openxmlformats.org/officeDocument/2006/relationships/tags" Target="../tags/tag241.xml"/><Relationship Id="rId18" Type="http://schemas.openxmlformats.org/officeDocument/2006/relationships/tags" Target="../tags/tag240.xml"/><Relationship Id="rId17" Type="http://schemas.openxmlformats.org/officeDocument/2006/relationships/tags" Target="../tags/tag239.xml"/><Relationship Id="rId16" Type="http://schemas.openxmlformats.org/officeDocument/2006/relationships/tags" Target="../tags/tag238.xml"/><Relationship Id="rId15" Type="http://schemas.openxmlformats.org/officeDocument/2006/relationships/tags" Target="../tags/tag237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tags" Target="../tags/tag251.xml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../media/image2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../media/image7.png"/><Relationship Id="rId7" Type="http://schemas.openxmlformats.org/officeDocument/2006/relationships/tags" Target="../tags/tag259.xml"/><Relationship Id="rId6" Type="http://schemas.openxmlformats.org/officeDocument/2006/relationships/image" Target="../media/image6.png"/><Relationship Id="rId5" Type="http://schemas.openxmlformats.org/officeDocument/2006/relationships/tags" Target="../tags/tag258.xml"/><Relationship Id="rId4" Type="http://schemas.openxmlformats.org/officeDocument/2006/relationships/image" Target="../media/image5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67.xml"/><Relationship Id="rId16" Type="http://schemas.openxmlformats.org/officeDocument/2006/relationships/tags" Target="../tags/tag266.xml"/><Relationship Id="rId15" Type="http://schemas.openxmlformats.org/officeDocument/2006/relationships/tags" Target="../tags/tag265.xml"/><Relationship Id="rId14" Type="http://schemas.openxmlformats.org/officeDocument/2006/relationships/tags" Target="../tags/tag264.xml"/><Relationship Id="rId13" Type="http://schemas.openxmlformats.org/officeDocument/2006/relationships/image" Target="../media/image8.png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74.xml"/><Relationship Id="rId7" Type="http://schemas.openxmlformats.org/officeDocument/2006/relationships/image" Target="../media/image9.jpeg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GALA Guide</a:t>
            </a:r>
            <a:br>
              <a:rPr lang="en-US" altLang="zh-CN"/>
            </a:br>
            <a:r>
              <a:rPr lang="en-US" altLang="zh-CN"/>
              <a:t>Milestone1 </a:t>
            </a:r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778760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en-US" altLang="zh-CN"/>
              <a:t>Team Members</a:t>
            </a:r>
            <a:endParaRPr lang="en-US" altLang="zh-CN"/>
          </a:p>
          <a:p>
            <a:r>
              <a:rPr lang="en-US" altLang="zh-CN"/>
              <a:t>Hanran Zho    Haodong He</a:t>
            </a:r>
            <a:endParaRPr lang="en-US" altLang="zh-CN"/>
          </a:p>
          <a:p>
            <a:r>
              <a:rPr lang="en-US" altLang="zh-CN"/>
              <a:t>Jianzheng Huang    </a:t>
            </a:r>
            <a:r>
              <a:rPr lang="en-US" altLang="zh-CN">
                <a:sym typeface="+mn-ea"/>
              </a:rPr>
              <a:t>Qiwen Xiao</a:t>
            </a:r>
            <a:endParaRPr lang="en-US" altLang="zh-CN"/>
          </a:p>
          <a:p>
            <a:r>
              <a:rPr lang="en-US" altLang="zh-CN"/>
              <a:t>Lianji Bai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20561" b="20561"/>
          <a:stretch>
            <a:fillRect/>
          </a:stretch>
        </p:blipFill>
        <p:spPr>
          <a:xfrm>
            <a:off x="-45" y="0"/>
            <a:ext cx="12192089" cy="303889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5520">
                <a:moveTo>
                  <a:pt x="0" y="0"/>
                </a:moveTo>
                <a:lnTo>
                  <a:pt x="19200" y="0"/>
                </a:lnTo>
                <a:lnTo>
                  <a:pt x="1920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26085" y="3349625"/>
            <a:ext cx="5268595" cy="2898775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700" b="1" spc="209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Milestone Review：Project Schedule</a:t>
            </a:r>
            <a:endParaRPr lang="en-US" altLang="zh-CN" sz="3700" b="1" spc="209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6986905" y="3349625"/>
            <a:ext cx="4056380" cy="2898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Scrum Dev</a:t>
            </a:r>
            <a:endParaRPr lang="zh-CN" altLang="en-US" sz="2800" b="1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Task Status</a:t>
            </a:r>
            <a:endParaRPr lang="zh-CN" altLang="en-US" sz="2800" b="1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 Review</a:t>
            </a:r>
            <a:endParaRPr lang="zh-CN" altLang="en-US" sz="2800" b="1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8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Quality Check</a:t>
            </a:r>
            <a:endParaRPr lang="zh-CN" altLang="en-US" sz="2800" b="1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矩形 3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47980" y="1219200"/>
            <a:ext cx="3183890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Challenges:</a:t>
            </a:r>
            <a:endParaRPr lang="en-US" altLang="zh-CN" sz="3200" b="1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Integration</a:t>
            </a:r>
            <a:endParaRPr lang="en-US" altLang="zh-CN" sz="3200" b="1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剪去单角的矩形 14"/>
          <p:cNvSpPr/>
          <p:nvPr>
            <p:custDataLst>
              <p:tags r:id="rId9"/>
            </p:custDataLst>
          </p:nvPr>
        </p:nvSpPr>
        <p:spPr>
          <a:xfrm flipV="1">
            <a:off x="4078827" y="761602"/>
            <a:ext cx="3271751" cy="5179211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直角三角形 15"/>
          <p:cNvSpPr/>
          <p:nvPr>
            <p:custDataLst>
              <p:tags r:id="rId10"/>
            </p:custDataLst>
          </p:nvPr>
        </p:nvSpPr>
        <p:spPr>
          <a:xfrm rot="16200000" flipH="1" flipV="1">
            <a:off x="6797057" y="5388884"/>
            <a:ext cx="550336" cy="552725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4082013" y="767177"/>
            <a:ext cx="3262194" cy="751834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 flipH="1">
            <a:off x="6586002" y="767974"/>
            <a:ext cx="764577" cy="75183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13"/>
            </p:custDataLst>
          </p:nvPr>
        </p:nvSpPr>
        <p:spPr>
          <a:xfrm flipH="1">
            <a:off x="6838471" y="1022833"/>
            <a:ext cx="504143" cy="49617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4"/>
            </p:custDataLst>
          </p:nvPr>
        </p:nvSpPr>
        <p:spPr>
          <a:xfrm>
            <a:off x="4308427" y="1684271"/>
            <a:ext cx="2862384" cy="778116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b="1" spc="18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Issues</a:t>
            </a:r>
            <a:endParaRPr lang="en-US" sz="2600" b="1" spc="18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剪去单角的矩形 27"/>
          <p:cNvSpPr/>
          <p:nvPr>
            <p:custDataLst>
              <p:tags r:id="rId15"/>
            </p:custDataLst>
          </p:nvPr>
        </p:nvSpPr>
        <p:spPr>
          <a:xfrm flipV="1">
            <a:off x="7889423" y="764788"/>
            <a:ext cx="3271751" cy="5179211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直角三角形 22"/>
          <p:cNvSpPr/>
          <p:nvPr>
            <p:custDataLst>
              <p:tags r:id="rId16"/>
            </p:custDataLst>
          </p:nvPr>
        </p:nvSpPr>
        <p:spPr>
          <a:xfrm rot="16200000" flipH="1" flipV="1">
            <a:off x="10607652" y="5392070"/>
            <a:ext cx="550336" cy="552725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7"/>
            </p:custDataLst>
          </p:nvPr>
        </p:nvSpPr>
        <p:spPr>
          <a:xfrm>
            <a:off x="7892609" y="770363"/>
            <a:ext cx="3262194" cy="751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8"/>
            </p:custDataLst>
          </p:nvPr>
        </p:nvSpPr>
        <p:spPr>
          <a:xfrm flipH="1">
            <a:off x="10396597" y="771160"/>
            <a:ext cx="764577" cy="75183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任意多边形 42"/>
          <p:cNvSpPr/>
          <p:nvPr>
            <p:custDataLst>
              <p:tags r:id="rId19"/>
            </p:custDataLst>
          </p:nvPr>
        </p:nvSpPr>
        <p:spPr>
          <a:xfrm flipH="1">
            <a:off x="10649067" y="1026019"/>
            <a:ext cx="504143" cy="49617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>
          <a:xfrm>
            <a:off x="4140200" y="2513965"/>
            <a:ext cx="3114040" cy="2879090"/>
          </a:xfrm>
          <a:prstGeom prst="rect">
            <a:avLst/>
          </a:prstGeom>
          <a:noFill/>
        </p:spPr>
        <p:txBody>
          <a:bodyPr wrap="square" lIns="0" rIns="0" rtlCol="0">
            <a:normAutofit lnSpcReduction="10000"/>
          </a:bodyPr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Schema Inconsistency</a:t>
            </a:r>
            <a:endParaRPr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Doc not clearly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Attack Possibility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8096268" y="1684271"/>
            <a:ext cx="2862384" cy="778116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b="1" spc="18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Solvements</a:t>
            </a:r>
            <a:endParaRPr lang="en-US" sz="2600" b="1" spc="18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7922895" y="2506980"/>
            <a:ext cx="3219450" cy="2879090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Use API Tools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Project doc construction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Schema Validation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矩形 3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Title 6"/>
          <p:cNvSpPr txBox="1"/>
          <p:nvPr>
            <p:custDataLst>
              <p:tags r:id="rId8"/>
            </p:custDataLst>
          </p:nvPr>
        </p:nvSpPr>
        <p:spPr>
          <a:xfrm>
            <a:off x="347980" y="1219200"/>
            <a:ext cx="3183890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Challenges:</a:t>
            </a:r>
            <a:endParaRPr lang="en-US" altLang="zh-CN" sz="3200" b="1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Coding Style</a:t>
            </a:r>
            <a:endParaRPr lang="en-US" altLang="zh-CN" sz="3200" b="1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剪去单角的矩形 14"/>
          <p:cNvSpPr/>
          <p:nvPr>
            <p:custDataLst>
              <p:tags r:id="rId9"/>
            </p:custDataLst>
          </p:nvPr>
        </p:nvSpPr>
        <p:spPr>
          <a:xfrm flipV="1">
            <a:off x="4078827" y="761602"/>
            <a:ext cx="3271751" cy="5179211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直角三角形 15"/>
          <p:cNvSpPr/>
          <p:nvPr>
            <p:custDataLst>
              <p:tags r:id="rId10"/>
            </p:custDataLst>
          </p:nvPr>
        </p:nvSpPr>
        <p:spPr>
          <a:xfrm rot="16200000" flipH="1" flipV="1">
            <a:off x="6797057" y="5388884"/>
            <a:ext cx="550336" cy="552725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4082013" y="767177"/>
            <a:ext cx="3262194" cy="751834"/>
          </a:xfrm>
          <a:prstGeom prst="rect">
            <a:avLst/>
          </a:prstGeom>
          <a:solidFill>
            <a:schemeClr val="dk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 flipH="1">
            <a:off x="6586002" y="767974"/>
            <a:ext cx="764577" cy="75183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13"/>
            </p:custDataLst>
          </p:nvPr>
        </p:nvSpPr>
        <p:spPr>
          <a:xfrm flipH="1">
            <a:off x="6838471" y="1022833"/>
            <a:ext cx="504143" cy="49617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4"/>
            </p:custDataLst>
          </p:nvPr>
        </p:nvSpPr>
        <p:spPr>
          <a:xfrm>
            <a:off x="4308427" y="1684271"/>
            <a:ext cx="2862384" cy="778116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b="1" spc="18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Issues</a:t>
            </a:r>
            <a:endParaRPr lang="en-US" sz="2600" b="1" spc="18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剪去单角的矩形 27"/>
          <p:cNvSpPr/>
          <p:nvPr>
            <p:custDataLst>
              <p:tags r:id="rId15"/>
            </p:custDataLst>
          </p:nvPr>
        </p:nvSpPr>
        <p:spPr>
          <a:xfrm flipV="1">
            <a:off x="7889423" y="764788"/>
            <a:ext cx="3271751" cy="5179211"/>
          </a:xfrm>
          <a:prstGeom prst="snip1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直角三角形 22"/>
          <p:cNvSpPr/>
          <p:nvPr>
            <p:custDataLst>
              <p:tags r:id="rId16"/>
            </p:custDataLst>
          </p:nvPr>
        </p:nvSpPr>
        <p:spPr>
          <a:xfrm rot="16200000" flipH="1" flipV="1">
            <a:off x="10607652" y="5392070"/>
            <a:ext cx="550336" cy="552725"/>
          </a:xfrm>
          <a:prstGeom prst="rt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17"/>
            </p:custDataLst>
          </p:nvPr>
        </p:nvSpPr>
        <p:spPr>
          <a:xfrm>
            <a:off x="7892609" y="770363"/>
            <a:ext cx="3262194" cy="7518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8"/>
            </p:custDataLst>
          </p:nvPr>
        </p:nvSpPr>
        <p:spPr>
          <a:xfrm flipH="1">
            <a:off x="10396597" y="771160"/>
            <a:ext cx="764577" cy="75183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任意多边形 42"/>
          <p:cNvSpPr/>
          <p:nvPr>
            <p:custDataLst>
              <p:tags r:id="rId19"/>
            </p:custDataLst>
          </p:nvPr>
        </p:nvSpPr>
        <p:spPr>
          <a:xfrm flipH="1">
            <a:off x="10649067" y="1026019"/>
            <a:ext cx="504143" cy="49617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2" h="732">
                <a:moveTo>
                  <a:pt x="8" y="0"/>
                </a:moveTo>
                <a:cubicBezTo>
                  <a:pt x="412" y="0"/>
                  <a:pt x="742" y="323"/>
                  <a:pt x="752" y="725"/>
                </a:cubicBezTo>
                <a:lnTo>
                  <a:pt x="752" y="732"/>
                </a:lnTo>
                <a:lnTo>
                  <a:pt x="0" y="732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l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>
          <a:xfrm>
            <a:off x="4140200" y="2513965"/>
            <a:ext cx="3114040" cy="2879090"/>
          </a:xfrm>
          <a:prstGeom prst="rect">
            <a:avLst/>
          </a:prstGeom>
          <a:noFill/>
        </p:spPr>
        <p:txBody>
          <a:bodyPr wrap="square" lIns="0" rIns="0" rtlCol="0">
            <a:normAutofit lnSpcReduction="10000"/>
          </a:bodyPr>
          <a:p>
            <a:pPr marL="406400" lvl="0" indent="-406400" algn="l" font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Component coupling</a:t>
            </a:r>
            <a:endParaRPr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Code format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AI Usage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8096268" y="1684271"/>
            <a:ext cx="2862384" cy="778116"/>
          </a:xfrm>
          <a:prstGeom prst="rect">
            <a:avLst/>
          </a:prstGeom>
          <a:noFill/>
        </p:spPr>
        <p:txBody>
          <a:bodyPr wrap="square" lIns="0" rIns="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b="1" spc="18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Solvements</a:t>
            </a:r>
            <a:endParaRPr lang="en-US" sz="2600" b="1" spc="18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7922895" y="2506980"/>
            <a:ext cx="3219450" cy="2879090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Assigned Tasks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Coding Check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sz="2400" spc="16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Standardized mark</a:t>
            </a:r>
            <a:endParaRPr lang="en-US" sz="2400" spc="16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任意多边形: 形状 27"/>
          <p:cNvSpPr/>
          <p:nvPr>
            <p:custDataLst>
              <p:tags r:id="rId2"/>
            </p:custDataLst>
          </p:nvPr>
        </p:nvSpPr>
        <p:spPr>
          <a:xfrm rot="10800000">
            <a:off x="10759440" y="1626235"/>
            <a:ext cx="974090" cy="56261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900" b="1" spc="13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Project Design: Architecture</a:t>
            </a:r>
            <a:endParaRPr lang="en-US" altLang="zh-CN" sz="2900" b="1" spc="13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A-图片 4" descr="scooter-10-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7619" b="7619"/>
          <a:stretch>
            <a:fillRect/>
          </a:stretch>
        </p:blipFill>
        <p:spPr>
          <a:xfrm>
            <a:off x="2594527" y="1915554"/>
            <a:ext cx="7002397" cy="3939452"/>
          </a:xfrm>
          <a:prstGeom prst="rect">
            <a:avLst/>
          </a:prstGeom>
        </p:spPr>
      </p:pic>
      <p:pic>
        <p:nvPicPr>
          <p:cNvPr id="12" name="PA-图片 6" descr="scooter-11-144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9520" b="9520"/>
          <a:stretch>
            <a:fillRect/>
          </a:stretch>
        </p:blipFill>
        <p:spPr>
          <a:xfrm>
            <a:off x="2594527" y="1915554"/>
            <a:ext cx="7002397" cy="3939452"/>
          </a:xfrm>
          <a:prstGeom prst="rect">
            <a:avLst/>
          </a:prstGeom>
        </p:spPr>
      </p:pic>
      <p:pic>
        <p:nvPicPr>
          <p:cNvPr id="13" name="PA-图片 7" descr="scooter-01-14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612" r="1612"/>
          <a:stretch>
            <a:fillRect/>
          </a:stretch>
        </p:blipFill>
        <p:spPr>
          <a:xfrm>
            <a:off x="2594527" y="1915554"/>
            <a:ext cx="7002397" cy="3939452"/>
          </a:xfrm>
          <a:prstGeom prst="rect">
            <a:avLst/>
          </a:prstGeom>
        </p:spPr>
      </p:pic>
      <p:sp>
        <p:nvSpPr>
          <p:cNvPr id="28" name="PA-半闭框 7"/>
          <p:cNvSpPr/>
          <p:nvPr>
            <p:custDataLst>
              <p:tags r:id="rId10"/>
            </p:custDataLst>
          </p:nvPr>
        </p:nvSpPr>
        <p:spPr>
          <a:xfrm flipH="1">
            <a:off x="9409736" y="1724896"/>
            <a:ext cx="362190" cy="362190"/>
          </a:xfrm>
          <a:prstGeom prst="halfFrame">
            <a:avLst>
              <a:gd name="adj1" fmla="val 12280"/>
              <a:gd name="adj2" fmla="val 12280"/>
            </a:avLst>
          </a:prstGeom>
          <a:solidFill>
            <a:schemeClr val="dk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PA-半闭框 8"/>
          <p:cNvSpPr/>
          <p:nvPr>
            <p:custDataLst>
              <p:tags r:id="rId11"/>
            </p:custDataLst>
          </p:nvPr>
        </p:nvSpPr>
        <p:spPr>
          <a:xfrm flipV="1">
            <a:off x="2420072" y="5683030"/>
            <a:ext cx="362190" cy="362190"/>
          </a:xfrm>
          <a:prstGeom prst="halfFrame">
            <a:avLst>
              <a:gd name="adj1" fmla="val 12280"/>
              <a:gd name="adj2" fmla="val 12280"/>
            </a:avLst>
          </a:prstGeom>
          <a:solidFill>
            <a:schemeClr val="dk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0 L 0.2107143 0 L -0.02291667 0 L 0.01875 0 L -0.01041667 0 L 0.01041667 0 L 0 0 E" pathEditMode="relative">
                                      <p:cBhvr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 0 L -0.3015365 0.3035648 L 0.01994171 -0.02007408 L -0.01631597 0.01642425 L 0.00906442 -0.009124586 L -0.00906442 0.009124586 L 0 0 E" pathEditMode="relative">
                                      <p:cBhvr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999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0 L 0.2107143 0 L -0.02291667 0 L 0.01875 0 L -0.01041667 0 L 0.01041667 0 L 0 0 E" pathEditMode="relative">
                                      <p:cBhvr>
                                        <p:cTn id="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 0 L 0.3015365 -0.3035648 L -0.01994171 0.02007407 L 0.01631594 -0.01642422 L -0.009064415 0.009124586 L 0.009064412 -0.009124586 L 0 0 E" pathEditMode="relative">
                                      <p:cBhvr>
                                        <p:cTn id="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99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99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coupling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PA-图片 4" descr="scooter-10-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501" r="2501"/>
          <a:stretch>
            <a:fillRect/>
          </a:stretch>
        </p:blipFill>
        <p:spPr>
          <a:xfrm>
            <a:off x="985178" y="1625805"/>
            <a:ext cx="6411102" cy="3606798"/>
          </a:xfrm>
          <a:prstGeom prst="rect">
            <a:avLst/>
          </a:prstGeom>
        </p:spPr>
      </p:pic>
      <p:pic>
        <p:nvPicPr>
          <p:cNvPr id="15" name="PA-图片 6" descr="scooter-11-144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30" r="230"/>
          <a:stretch>
            <a:fillRect/>
          </a:stretch>
        </p:blipFill>
        <p:spPr>
          <a:xfrm>
            <a:off x="985178" y="1625805"/>
            <a:ext cx="6411102" cy="3606798"/>
          </a:xfrm>
          <a:prstGeom prst="rect">
            <a:avLst/>
          </a:prstGeom>
        </p:spPr>
      </p:pic>
      <p:pic>
        <p:nvPicPr>
          <p:cNvPr id="16" name="PA-图片 7" descr="scooter-01-144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6685" b="6685"/>
          <a:stretch>
            <a:fillRect/>
          </a:stretch>
        </p:blipFill>
        <p:spPr>
          <a:xfrm>
            <a:off x="985178" y="1625805"/>
            <a:ext cx="6411102" cy="3606798"/>
          </a:xfrm>
          <a:prstGeom prst="rect">
            <a:avLst/>
          </a:prstGeom>
        </p:spPr>
      </p:pic>
      <p:sp>
        <p:nvSpPr>
          <p:cNvPr id="28" name="PA-半闭框 7"/>
          <p:cNvSpPr/>
          <p:nvPr>
            <p:custDataLst>
              <p:tags r:id="rId9"/>
            </p:custDataLst>
          </p:nvPr>
        </p:nvSpPr>
        <p:spPr>
          <a:xfrm flipH="1">
            <a:off x="7224899" y="1451246"/>
            <a:ext cx="331606" cy="331606"/>
          </a:xfrm>
          <a:prstGeom prst="halfFrame">
            <a:avLst>
              <a:gd name="adj1" fmla="val 12280"/>
              <a:gd name="adj2" fmla="val 12280"/>
            </a:avLst>
          </a:prstGeom>
          <a:solidFill>
            <a:schemeClr val="dk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PA-半闭框 8"/>
          <p:cNvSpPr/>
          <p:nvPr>
            <p:custDataLst>
              <p:tags r:id="rId10"/>
            </p:custDataLst>
          </p:nvPr>
        </p:nvSpPr>
        <p:spPr>
          <a:xfrm flipV="1">
            <a:off x="825455" y="5075148"/>
            <a:ext cx="331606" cy="331606"/>
          </a:xfrm>
          <a:prstGeom prst="halfFrame">
            <a:avLst>
              <a:gd name="adj1" fmla="val 12280"/>
              <a:gd name="adj2" fmla="val 12280"/>
            </a:avLst>
          </a:prstGeom>
          <a:solidFill>
            <a:schemeClr val="dk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13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8229621" y="2133591"/>
            <a:ext cx="3352825" cy="2956547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700" b="1" spc="31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Project Design: UI</a:t>
            </a:r>
            <a:endParaRPr lang="en-US" altLang="zh-CN" sz="4700" b="1" spc="31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 rot="10800000">
            <a:off x="9818873" y="560705"/>
            <a:ext cx="1763620" cy="1513837"/>
          </a:xfrm>
          <a:prstGeom prst="rect">
            <a:avLst/>
          </a:prstGeom>
        </p:spPr>
      </p:pic>
      <p:grpSp>
        <p:nvGrpSpPr>
          <p:cNvPr id="5" name="组合 4"/>
          <p:cNvGrpSpPr/>
          <p:nvPr>
            <p:custDataLst>
              <p:tags r:id="rId14"/>
            </p:custDataLst>
          </p:nvPr>
        </p:nvGrpSpPr>
        <p:grpSpPr>
          <a:xfrm>
            <a:off x="11119578" y="6091555"/>
            <a:ext cx="462915" cy="156845"/>
            <a:chOff x="17051" y="9514"/>
            <a:chExt cx="729" cy="247"/>
          </a:xfrm>
          <a:solidFill>
            <a:schemeClr val="accent1">
              <a:alpha val="48000"/>
            </a:schemeClr>
          </a:solidFill>
        </p:grpSpPr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17382" y="9514"/>
              <a:ext cx="398" cy="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>
              <a:off x="17051" y="9689"/>
              <a:ext cx="728" cy="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0 L 0.2107143 0 L -0.02291667 0 L 0.01875 0 L -0.01041667 0 L 0.01041667 0 L 0 0 E" pathEditMode="relative">
                                      <p:cBhvr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 0 L -0.3015365 0.3035648 L 0.01994171 -0.02007408 L -0.01631597 0.01642425 L 0.00906442 -0.009124586 L -0.00906442 0.009124586 L 0 0 E" pathEditMode="relative">
                                      <p:cBhvr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999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0 L 0.2107143 0 L -0.02291667 0 L 0.01875 0 L -0.01041667 0 L 0.01041667 0 L 0 0 E" pathEditMode="relative">
                                      <p:cBhvr>
                                        <p:cTn id="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 0 0 L 0.3015365 -0.3035648 L -0.01994171 0.02007407 L 0.01631594 -0.01642422 L -0.009064415 0.009124586 L 0.009064412 -0.009124586 L 0 0 E" pathEditMode="relative">
                                      <p:cBhvr>
                                        <p:cTn id="1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99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99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99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4937527" y="2269703"/>
            <a:ext cx="6724274" cy="389650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9562" y="609480"/>
            <a:ext cx="10972876" cy="1197102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700" b="1" spc="209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Project Design: Color &amp; Shape</a:t>
            </a:r>
            <a:endParaRPr lang="en-US" altLang="zh-CN" sz="3700" b="1" spc="209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609559" y="2187822"/>
            <a:ext cx="3950246" cy="40606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Eye-catching </a:t>
            </a:r>
            <a:endParaRPr lang="en-US" altLang="zh-CN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Rounded and sharp</a:t>
            </a:r>
            <a:endParaRPr lang="en-US" altLang="zh-CN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Balanced color</a:t>
            </a:r>
            <a:endParaRPr lang="en-US" altLang="zh-CN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Accessible reading</a:t>
            </a:r>
            <a:endParaRPr lang="en-US" altLang="zh-CN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2066" b="2066"/>
          <a:stretch>
            <a:fillRect/>
          </a:stretch>
        </p:blipFill>
        <p:spPr>
          <a:xfrm>
            <a:off x="5321820" y="2492382"/>
            <a:ext cx="5955817" cy="345121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0" h="5520">
                <a:moveTo>
                  <a:pt x="0" y="0"/>
                </a:moveTo>
                <a:lnTo>
                  <a:pt x="7440" y="0"/>
                </a:lnTo>
                <a:lnTo>
                  <a:pt x="744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多边形: 形状 4"/>
          <p:cNvSpPr/>
          <p:nvPr>
            <p:custDataLst>
              <p:tags r:id="rId3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5"/>
          <p:cNvSpPr/>
          <p:nvPr>
            <p:custDataLst>
              <p:tags r:id="rId4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0" y="1828800"/>
            <a:ext cx="12192000" cy="441970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914362" y="762000"/>
            <a:ext cx="79248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Project Progress</a:t>
            </a:r>
            <a:endParaRPr lang="en-US" altLang="zh-CN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5"/>
          <p:cNvSpPr/>
          <p:nvPr>
            <p:custDataLst>
              <p:tags r:id="rId7"/>
            </p:custDataLst>
          </p:nvPr>
        </p:nvSpPr>
        <p:spPr>
          <a:xfrm>
            <a:off x="2176384" y="2285737"/>
            <a:ext cx="753250" cy="870564"/>
          </a:xfrm>
          <a:custGeom>
            <a:avLst/>
            <a:gdLst>
              <a:gd name="connsiteX0" fmla="*/ 311150 w 622302"/>
              <a:gd name="connsiteY0" fmla="*/ 0 h 719221"/>
              <a:gd name="connsiteX1" fmla="*/ 619158 w 622302"/>
              <a:gd name="connsiteY1" fmla="*/ 193374 h 719221"/>
              <a:gd name="connsiteX2" fmla="*/ 622302 w 622302"/>
              <a:gd name="connsiteY2" fmla="*/ 193374 h 719221"/>
              <a:gd name="connsiteX3" fmla="*/ 622302 w 622302"/>
              <a:gd name="connsiteY3" fmla="*/ 525847 h 719221"/>
              <a:gd name="connsiteX4" fmla="*/ 619158 w 622302"/>
              <a:gd name="connsiteY4" fmla="*/ 525847 h 719221"/>
              <a:gd name="connsiteX5" fmla="*/ 311150 w 622302"/>
              <a:gd name="connsiteY5" fmla="*/ 719221 h 719221"/>
              <a:gd name="connsiteX6" fmla="*/ 3141 w 622302"/>
              <a:gd name="connsiteY6" fmla="*/ 525847 h 719221"/>
              <a:gd name="connsiteX7" fmla="*/ 2 w 622302"/>
              <a:gd name="connsiteY7" fmla="*/ 525847 h 719221"/>
              <a:gd name="connsiteX8" fmla="*/ 2 w 622302"/>
              <a:gd name="connsiteY8" fmla="*/ 523876 h 719221"/>
              <a:gd name="connsiteX9" fmla="*/ 0 w 622302"/>
              <a:gd name="connsiteY9" fmla="*/ 523875 h 719221"/>
              <a:gd name="connsiteX10" fmla="*/ 2 w 622302"/>
              <a:gd name="connsiteY10" fmla="*/ 523875 h 719221"/>
              <a:gd name="connsiteX11" fmla="*/ 2 w 622302"/>
              <a:gd name="connsiteY11" fmla="*/ 195346 h 719221"/>
              <a:gd name="connsiteX12" fmla="*/ 0 w 622302"/>
              <a:gd name="connsiteY12" fmla="*/ 195346 h 719221"/>
              <a:gd name="connsiteX13" fmla="*/ 2 w 622302"/>
              <a:gd name="connsiteY13" fmla="*/ 195345 h 719221"/>
              <a:gd name="connsiteX14" fmla="*/ 2 w 622302"/>
              <a:gd name="connsiteY14" fmla="*/ 193374 h 719221"/>
              <a:gd name="connsiteX15" fmla="*/ 3141 w 622302"/>
              <a:gd name="connsiteY15" fmla="*/ 193374 h 71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2302" h="719221">
                <a:moveTo>
                  <a:pt x="311150" y="0"/>
                </a:moveTo>
                <a:lnTo>
                  <a:pt x="619158" y="193374"/>
                </a:lnTo>
                <a:lnTo>
                  <a:pt x="622302" y="193374"/>
                </a:lnTo>
                <a:lnTo>
                  <a:pt x="622302" y="525847"/>
                </a:lnTo>
                <a:lnTo>
                  <a:pt x="619158" y="525847"/>
                </a:lnTo>
                <a:lnTo>
                  <a:pt x="311150" y="719221"/>
                </a:lnTo>
                <a:lnTo>
                  <a:pt x="3141" y="525847"/>
                </a:lnTo>
                <a:lnTo>
                  <a:pt x="2" y="525847"/>
                </a:lnTo>
                <a:lnTo>
                  <a:pt x="2" y="523876"/>
                </a:lnTo>
                <a:lnTo>
                  <a:pt x="0" y="523875"/>
                </a:lnTo>
                <a:lnTo>
                  <a:pt x="2" y="523875"/>
                </a:lnTo>
                <a:lnTo>
                  <a:pt x="2" y="195346"/>
                </a:lnTo>
                <a:lnTo>
                  <a:pt x="0" y="195346"/>
                </a:lnTo>
                <a:lnTo>
                  <a:pt x="2" y="195345"/>
                </a:lnTo>
                <a:lnTo>
                  <a:pt x="2" y="193374"/>
                </a:lnTo>
                <a:lnTo>
                  <a:pt x="3141" y="193374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197758" y="2424920"/>
            <a:ext cx="4775446" cy="67702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2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Demo </a:t>
            </a:r>
            <a:endParaRPr lang="en-US" altLang="zh-CN" sz="3200" b="1" spc="2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bject 1107"/>
          <p:cNvSpPr txBox="1"/>
          <p:nvPr>
            <p:custDataLst>
              <p:tags r:id="rId9"/>
            </p:custDataLst>
          </p:nvPr>
        </p:nvSpPr>
        <p:spPr>
          <a:xfrm>
            <a:off x="2278803" y="2479273"/>
            <a:ext cx="548412" cy="471041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/>
          </a:bodyPr>
          <a:p>
            <a:pPr algn="ctr" defTabSz="457200">
              <a:lnSpc>
                <a:spcPct val="130000"/>
              </a:lnSpc>
            </a:pPr>
            <a:r>
              <a:rPr lang="en-US" altLang="zh-CN" sz="3200" b="1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b="1" spc="15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0"/>
            </p:custDataLst>
          </p:nvPr>
        </p:nvSpPr>
        <p:spPr>
          <a:xfrm>
            <a:off x="3197758" y="3603221"/>
            <a:ext cx="753250" cy="870564"/>
          </a:xfrm>
          <a:custGeom>
            <a:avLst/>
            <a:gdLst>
              <a:gd name="connsiteX0" fmla="*/ 311150 w 622302"/>
              <a:gd name="connsiteY0" fmla="*/ 0 h 719221"/>
              <a:gd name="connsiteX1" fmla="*/ 619158 w 622302"/>
              <a:gd name="connsiteY1" fmla="*/ 193374 h 719221"/>
              <a:gd name="connsiteX2" fmla="*/ 622302 w 622302"/>
              <a:gd name="connsiteY2" fmla="*/ 193374 h 719221"/>
              <a:gd name="connsiteX3" fmla="*/ 622302 w 622302"/>
              <a:gd name="connsiteY3" fmla="*/ 525847 h 719221"/>
              <a:gd name="connsiteX4" fmla="*/ 619158 w 622302"/>
              <a:gd name="connsiteY4" fmla="*/ 525847 h 719221"/>
              <a:gd name="connsiteX5" fmla="*/ 311150 w 622302"/>
              <a:gd name="connsiteY5" fmla="*/ 719221 h 719221"/>
              <a:gd name="connsiteX6" fmla="*/ 3141 w 622302"/>
              <a:gd name="connsiteY6" fmla="*/ 525847 h 719221"/>
              <a:gd name="connsiteX7" fmla="*/ 2 w 622302"/>
              <a:gd name="connsiteY7" fmla="*/ 525847 h 719221"/>
              <a:gd name="connsiteX8" fmla="*/ 2 w 622302"/>
              <a:gd name="connsiteY8" fmla="*/ 523876 h 719221"/>
              <a:gd name="connsiteX9" fmla="*/ 0 w 622302"/>
              <a:gd name="connsiteY9" fmla="*/ 523875 h 719221"/>
              <a:gd name="connsiteX10" fmla="*/ 2 w 622302"/>
              <a:gd name="connsiteY10" fmla="*/ 523875 h 719221"/>
              <a:gd name="connsiteX11" fmla="*/ 2 w 622302"/>
              <a:gd name="connsiteY11" fmla="*/ 195346 h 719221"/>
              <a:gd name="connsiteX12" fmla="*/ 0 w 622302"/>
              <a:gd name="connsiteY12" fmla="*/ 195346 h 719221"/>
              <a:gd name="connsiteX13" fmla="*/ 2 w 622302"/>
              <a:gd name="connsiteY13" fmla="*/ 195345 h 719221"/>
              <a:gd name="connsiteX14" fmla="*/ 2 w 622302"/>
              <a:gd name="connsiteY14" fmla="*/ 193374 h 719221"/>
              <a:gd name="connsiteX15" fmla="*/ 3141 w 622302"/>
              <a:gd name="connsiteY15" fmla="*/ 193374 h 71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2302" h="719221">
                <a:moveTo>
                  <a:pt x="311150" y="0"/>
                </a:moveTo>
                <a:lnTo>
                  <a:pt x="619158" y="193374"/>
                </a:lnTo>
                <a:lnTo>
                  <a:pt x="622302" y="193374"/>
                </a:lnTo>
                <a:lnTo>
                  <a:pt x="622302" y="525847"/>
                </a:lnTo>
                <a:lnTo>
                  <a:pt x="619158" y="525847"/>
                </a:lnTo>
                <a:lnTo>
                  <a:pt x="311150" y="719221"/>
                </a:lnTo>
                <a:lnTo>
                  <a:pt x="3141" y="525847"/>
                </a:lnTo>
                <a:lnTo>
                  <a:pt x="2" y="525847"/>
                </a:lnTo>
                <a:lnTo>
                  <a:pt x="2" y="523876"/>
                </a:lnTo>
                <a:lnTo>
                  <a:pt x="0" y="523875"/>
                </a:lnTo>
                <a:lnTo>
                  <a:pt x="2" y="523875"/>
                </a:lnTo>
                <a:lnTo>
                  <a:pt x="2" y="195346"/>
                </a:lnTo>
                <a:lnTo>
                  <a:pt x="0" y="195346"/>
                </a:lnTo>
                <a:lnTo>
                  <a:pt x="2" y="195345"/>
                </a:lnTo>
                <a:lnTo>
                  <a:pt x="2" y="193374"/>
                </a:lnTo>
                <a:lnTo>
                  <a:pt x="3141" y="193374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219132" y="3742404"/>
            <a:ext cx="4775446" cy="67702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2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Github </a:t>
            </a:r>
            <a:endParaRPr lang="en-US" altLang="zh-CN" sz="3200" b="1" spc="2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Object 1107"/>
          <p:cNvSpPr txBox="1"/>
          <p:nvPr>
            <p:custDataLst>
              <p:tags r:id="rId12"/>
            </p:custDataLst>
          </p:nvPr>
        </p:nvSpPr>
        <p:spPr>
          <a:xfrm>
            <a:off x="3300177" y="3796757"/>
            <a:ext cx="548412" cy="471041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/>
          </a:bodyPr>
          <a:p>
            <a:pPr algn="ctr" defTabSz="457200">
              <a:lnSpc>
                <a:spcPct val="130000"/>
              </a:lnSpc>
            </a:pPr>
            <a:r>
              <a:rPr lang="en-US" altLang="zh-CN" sz="3200" b="1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b="1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3"/>
            </p:custDataLst>
          </p:nvPr>
        </p:nvSpPr>
        <p:spPr>
          <a:xfrm>
            <a:off x="4219132" y="4920706"/>
            <a:ext cx="753250" cy="870564"/>
          </a:xfrm>
          <a:custGeom>
            <a:avLst/>
            <a:gdLst>
              <a:gd name="connsiteX0" fmla="*/ 311150 w 622302"/>
              <a:gd name="connsiteY0" fmla="*/ 0 h 719221"/>
              <a:gd name="connsiteX1" fmla="*/ 619158 w 622302"/>
              <a:gd name="connsiteY1" fmla="*/ 193374 h 719221"/>
              <a:gd name="connsiteX2" fmla="*/ 622302 w 622302"/>
              <a:gd name="connsiteY2" fmla="*/ 193374 h 719221"/>
              <a:gd name="connsiteX3" fmla="*/ 622302 w 622302"/>
              <a:gd name="connsiteY3" fmla="*/ 525847 h 719221"/>
              <a:gd name="connsiteX4" fmla="*/ 619158 w 622302"/>
              <a:gd name="connsiteY4" fmla="*/ 525847 h 719221"/>
              <a:gd name="connsiteX5" fmla="*/ 311150 w 622302"/>
              <a:gd name="connsiteY5" fmla="*/ 719221 h 719221"/>
              <a:gd name="connsiteX6" fmla="*/ 3141 w 622302"/>
              <a:gd name="connsiteY6" fmla="*/ 525847 h 719221"/>
              <a:gd name="connsiteX7" fmla="*/ 2 w 622302"/>
              <a:gd name="connsiteY7" fmla="*/ 525847 h 719221"/>
              <a:gd name="connsiteX8" fmla="*/ 2 w 622302"/>
              <a:gd name="connsiteY8" fmla="*/ 523876 h 719221"/>
              <a:gd name="connsiteX9" fmla="*/ 0 w 622302"/>
              <a:gd name="connsiteY9" fmla="*/ 523875 h 719221"/>
              <a:gd name="connsiteX10" fmla="*/ 2 w 622302"/>
              <a:gd name="connsiteY10" fmla="*/ 523875 h 719221"/>
              <a:gd name="connsiteX11" fmla="*/ 2 w 622302"/>
              <a:gd name="connsiteY11" fmla="*/ 195346 h 719221"/>
              <a:gd name="connsiteX12" fmla="*/ 0 w 622302"/>
              <a:gd name="connsiteY12" fmla="*/ 195346 h 719221"/>
              <a:gd name="connsiteX13" fmla="*/ 2 w 622302"/>
              <a:gd name="connsiteY13" fmla="*/ 195345 h 719221"/>
              <a:gd name="connsiteX14" fmla="*/ 2 w 622302"/>
              <a:gd name="connsiteY14" fmla="*/ 193374 h 719221"/>
              <a:gd name="connsiteX15" fmla="*/ 3141 w 622302"/>
              <a:gd name="connsiteY15" fmla="*/ 193374 h 71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2302" h="719221">
                <a:moveTo>
                  <a:pt x="311150" y="0"/>
                </a:moveTo>
                <a:lnTo>
                  <a:pt x="619158" y="193374"/>
                </a:lnTo>
                <a:lnTo>
                  <a:pt x="622302" y="193374"/>
                </a:lnTo>
                <a:lnTo>
                  <a:pt x="622302" y="525847"/>
                </a:lnTo>
                <a:lnTo>
                  <a:pt x="619158" y="525847"/>
                </a:lnTo>
                <a:lnTo>
                  <a:pt x="311150" y="719221"/>
                </a:lnTo>
                <a:lnTo>
                  <a:pt x="3141" y="525847"/>
                </a:lnTo>
                <a:lnTo>
                  <a:pt x="2" y="525847"/>
                </a:lnTo>
                <a:lnTo>
                  <a:pt x="2" y="523876"/>
                </a:lnTo>
                <a:lnTo>
                  <a:pt x="0" y="523875"/>
                </a:lnTo>
                <a:lnTo>
                  <a:pt x="2" y="523875"/>
                </a:lnTo>
                <a:lnTo>
                  <a:pt x="2" y="195346"/>
                </a:lnTo>
                <a:lnTo>
                  <a:pt x="0" y="195346"/>
                </a:lnTo>
                <a:lnTo>
                  <a:pt x="2" y="195345"/>
                </a:lnTo>
                <a:lnTo>
                  <a:pt x="2" y="193374"/>
                </a:lnTo>
                <a:lnTo>
                  <a:pt x="3141" y="193374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240506" y="5059889"/>
            <a:ext cx="4775446" cy="67702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200" b="1" spc="2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</a:t>
            </a:r>
            <a:endParaRPr lang="en-US" altLang="zh-CN" sz="3200" b="1" spc="2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Object 1107"/>
          <p:cNvSpPr txBox="1"/>
          <p:nvPr>
            <p:custDataLst>
              <p:tags r:id="rId15"/>
            </p:custDataLst>
          </p:nvPr>
        </p:nvSpPr>
        <p:spPr>
          <a:xfrm>
            <a:off x="4321551" y="5114242"/>
            <a:ext cx="548412" cy="471041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70000"/>
          </a:bodyPr>
          <a:p>
            <a:pPr algn="ctr" defTabSz="457200">
              <a:lnSpc>
                <a:spcPct val="130000"/>
              </a:lnSpc>
            </a:pPr>
            <a:r>
              <a:rPr lang="en-US" altLang="zh-CN" sz="3200" b="1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200" b="1" spc="15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VALUE" val="973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4747_1*d*1"/>
  <p:tag name="KSO_WM_TEMPLATE_CATEGORY" val="diagram"/>
  <p:tag name="KSO_WM_TEMPLATE_INDEX" val="2021474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acc549eef8642288c7cb92c9159acc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1e1fc3ec3ed454ea1cdca8909eb3f88"/>
  <p:tag name="KSO_WM_TEMPLATE_ASSEMBLE_XID" val="60656f164054ed1e2fb80342"/>
  <p:tag name="KSO_WM_TEMPLATE_ASSEMBLE_GROUPID" val="60656f164054ed1e2fb80342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47_1*a*1"/>
  <p:tag name="KSO_WM_TEMPLATE_CATEGORY" val="diagram"/>
  <p:tag name="KSO_WM_TEMPLATE_INDEX" val="2021474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2c83c4d2c934841a4e2f53b468d6ee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ce507e57c074a3b98cae8cea4030c6c"/>
  <p:tag name="KSO_WM_UNIT_TEXT_FILL_FORE_SCHEMECOLOR_INDEX_BRIGHTNESS" val="0"/>
  <p:tag name="KSO_WM_UNIT_TEXT_FILL_FORE_SCHEMECOLOR_INDEX" val="13"/>
  <p:tag name="KSO_WM_UNIT_TEXT_FILL_TYPE" val="1"/>
  <p:tag name="KSO_WM_TEMPLATE_ASSEMBLE_XID" val="60656f164054ed1e2fb80342"/>
  <p:tag name="KSO_WM_TEMPLATE_ASSEMBLE_GROUPID" val="60656f164054ed1e2fb80342"/>
</p:tagLst>
</file>

<file path=ppt/tags/tag1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47_1*f*1"/>
  <p:tag name="KSO_WM_TEMPLATE_CATEGORY" val="diagram"/>
  <p:tag name="KSO_WM_TEMPLATE_INDEX" val="2021474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ef39690265214983a96d31af356c62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9cae8cd99ac462cb7c31a437757d66a"/>
  <p:tag name="KSO_WM_UNIT_TEXT_FILL_FORE_SCHEMECOLOR_INDEX_BRIGHTNESS" val="0.25"/>
  <p:tag name="KSO_WM_UNIT_TEXT_FILL_FORE_SCHEMECOLOR_INDEX" val="13"/>
  <p:tag name="KSO_WM_UNIT_TEXT_FILL_TYPE" val="1"/>
  <p:tag name="KSO_WM_TEMPLATE_ASSEMBLE_XID" val="60656f164054ed1e2fb80342"/>
  <p:tag name="KSO_WM_TEMPLATE_ASSEMBLE_GROUPID" val="60656f164054ed1e2fb80342"/>
</p:tagLst>
</file>

<file path=ppt/tags/tag19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47"/>
  <p:tag name="KSO_WM_SLIDE_ID" val="diagram202147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_f"/>
  <p:tag name="KSO_WM_SLIDE_LAYOUT_CNT" val="1_1_1"/>
  <p:tag name="KSO_WM_SLIDE_BACKGROUND_TYPE" val="general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features&quot;:[&quot;collage&quot;],&quot;support_big_font&quot;:false,&quot;fill_id&quot;:&quot;fb0ffcfef6544b4d8389b0ff3f2bab8c&quot;,&quot;fill_align&quot;:&quot;cm&quot;,&quot;chip_types&quot;:[&quot;picture&quot;]},{&quot;text_align&quot;:&quot;cm&quot;,&quot;text_direction&quot;:&quot;horizontal&quot;,&quot;support_big_font&quot;:false,&quot;fill_id&quot;:&quot;1f26af3c16ff4fc89f865528777273d4&quot;,&quot;fill_align&quot;:&quot;cm&quot;,&quot;chip_types&quot;:[&quot;header&quot;]},{&quot;text_align&quot;:&quot;lm&quot;,&quot;text_direction&quot;:&quot;horizontal&quot;,&quot;support_big_font&quot;:false,&quot;fill_id&quot;:&quot;39b99654dd17454e8fd258040aa5d136&quot;,&quot;fill_align&quot;:&quot;cm&quot;,&quot;chip_types&quot;:[&quot;text&quot;]}],[{&quot;text_align&quot;:&quot;cm&quot;,&quot;text_direction&quot;:&quot;horizontal&quot;,&quot;support_features&quot;:[&quot;collage&quot;],&quot;support_big_font&quot;:false,&quot;fill_id&quot;:&quot;fb0ffcfef6544b4d8389b0ff3f2bab8c&quot;,&quot;fill_align&quot;:&quot;cm&quot;,&quot;chip_types&quot;:[&quot;picture&quot;]},{&quot;text_align&quot;:&quot;lm&quot;,&quot;text_direction&quot;:&quot;horizontal&quot;,&quot;support_big_font&quot;:false,&quot;fill_id&quot;:&quot;1f26af3c16ff4fc89f865528777273d4&quot;,&quot;fill_align&quot;:&quot;cm&quot;,&quot;chip_types&quot;:[&quot;text&quot;]},{&quot;text_align&quot;:&quot;lm&quot;,&quot;text_direction&quot;:&quot;horizontal&quot;,&quot;support_big_font&quot;:false,&quot;fill_id&quot;:&quot;39b99654dd17454e8fd258040aa5d136&quot;,&quot;fill_align&quot;:&quot;cm&quot;,&quot;chip_types&quot;:[&quot;text&quot;]}]]"/>
  <p:tag name="KSO_WM_CHIP_XID" val="5f0e6fd78050c250ba65b1ee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7:48&quot;,&quot;maxSize&quot;:{&quot;size1&quot;:51.2},&quot;minSize&quot;:{&quot;size1&quot;:44.4},&quot;normalSize&quot;:{&quot;size1&quot;:44.40018518518519},&quot;subLayout&quot;:[{&quot;id&quot;:&quot;2021-04-01T15:27:48&quot;,&quot;type&quot;:0},{&quot;direction&quot;:1,&quot;id&quot;:&quot;2021-04-01T15:27:48&quot;,&quot;maxSize&quot;:{&quot;size1&quot;:57.49965177521062},&quot;minSize&quot;:{&quot;size1&quot;:46.199651775210626},&quot;normalSize&quot;:{&quot;size1&quot;:52.76215177521063},&quot;subLayout&quot;:[{&quot;id&quot;:&quot;2021-04-01T15:27:48&quot;,&quot;margin&quot;:{&quot;bottom&quot;:1.6929999589920044,&quot;left&quot;:4.657000541687012,&quot;right&quot;:0.847000002861023,&quot;top&quot;:0.847000002861023},&quot;type&quot;:0},{&quot;id&quot;:&quot;2021-04-01T15:27:48&quot;,&quot;margin&quot;:{&quot;bottom&quot;:1.6929999589920044,&quot;left&quot;:0.4230000674724579,&quot;right&quot;:4.655999660491943,&quot;top&quot;:0.847000002861023},&quot;type&quot;:0}],&quot;type&quot;:0}],&quot;type&quot;:0}"/>
  <p:tag name="KSO_WM_SLIDE_CAN_ADD_NAVIGATION" val="1"/>
  <p:tag name="KSO_WM_CHIP_GROUPID" val="5f0e6fd78050c250ba65b1ed"/>
  <p:tag name="KSO_WM_SLIDE_SUPPORT_FEATURE_TYPE" val="1"/>
  <p:tag name="KSO_WM_TEMPLATE_ASSEMBLE_XID" val="60656f164054ed1e2fb80342"/>
  <p:tag name="KSO_WM_TEMPLATE_ASSEMBLE_GROUPID" val="60656f164054ed1e2fb8034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1_1*i*2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0"/>
  <p:tag name="KSO_WM_TEMPLATE_ASSEMBLE_GROUPID" val="60656f9b4054ed1e2fb80d6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1_1*i*3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0"/>
  <p:tag name="KSO_WM_TEMPLATE_ASSEMBLE_GROUPID" val="60656f9b4054ed1e2fb80d6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1_1*i*4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0"/>
  <p:tag name="KSO_WM_TEMPLATE_ASSEMBLE_GROUPID" val="60656f9b4054ed1e2fb80d6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1_1*i*5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0"/>
  <p:tag name="KSO_WM_TEMPLATE_ASSEMBLE_GROUPID" val="60656f9b4054ed1e2fb80d60"/>
</p:tagLst>
</file>

<file path=ppt/tags/tag2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1_1*f*1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"/>
  <p:tag name="KSO_WM_UNIT_SHOW_EDIT_AREA_INDICATION" val="1"/>
  <p:tag name="KSO_WM_CHIP_GROUPID" val="5e6b05596848fb12bee65ac8"/>
  <p:tag name="KSO_WM_CHIP_XID" val="5e6b05596848fb12bee65aca"/>
  <p:tag name="KSO_WM_UNIT_DEC_AREA_ID" val="87d97327c687409080e0556a28d1b0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6cbe3168ac74dc7b8da74b67e9d19a9"/>
  <p:tag name="KSO_WM_UNIT_TEXT_FILL_FORE_SCHEMECOLOR_INDEX_BRIGHTNESS" val="0.25"/>
  <p:tag name="KSO_WM_UNIT_TEXT_FILL_FORE_SCHEMECOLOR_INDEX" val="13"/>
  <p:tag name="KSO_WM_UNIT_TEXT_FILL_TYPE" val="1"/>
  <p:tag name="KSO_WM_TEMPLATE_ASSEMBLE_XID" val="60656f9b4054ed1e2fb80d60"/>
  <p:tag name="KSO_WM_TEMPLATE_ASSEMBLE_GROUPID" val="60656f9b4054ed1e2fb80d6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67_1*l_h_i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8767_1*l_h_i*1_1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67_1*l_h_i*1_1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8767_1*l_h_i*1_1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28767_1*l_h_i*1_1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8767_1*l_h_a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9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67_1*l_h_i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767_1*l_h_i*1_2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67_1*l_h_i*1_2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8767_1*l_h_i*1_2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28767_1*l_h_i*1_2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19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67_1*l_h_f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8767_1*l_h_a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9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21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67_1*l_h_f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2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1"/>
  <p:tag name="KSO_WM_SLIDE_ID" val="diagram2021476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d_f"/>
  <p:tag name="KSO_WM_SLIDE_LAYOUT_CNT" val="1_1"/>
  <p:tag name="KSO_WM_SLIDE_BACKGROUND_TYPE" val="leftRight"/>
  <p:tag name="KSO_WM_SLIDE_LAYOUT_INFO" val="{&quot;backgroundInfo&quot;:[{&quot;bottom&quot;:0,&quot;bottomAbs&quot;:false,&quot;left&quot;:0,&quot;leftAbs&quot;:false,&quot;right&quot;:0.712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42&quot;,&quot;maxSize&quot;:{&quot;size1&quot;:26.3},&quot;minSize&quot;:{&quot;size1&quot;:26.3},&quot;normalSize&quot;:{&quot;size1&quot;:26.3},&quot;subLayout&quot;:[{&quot;id&quot;:&quot;2021-04-01T15:55:42&quot;,&quot;margin&quot;:{&quot;bottom&quot;:8.467000007629395,&quot;left&quot;:1.6929999589920044,&quot;right&quot;:0.02600000612437725,&quot;top&quot;:3.38700008392334},&quot;type&quot;:0},{&quot;id&quot;:&quot;2021-04-01T15:55:42&quot;,&quot;margin&quot;:{&quot;bottom&quot;:2.5399999618530273,&quot;left&quot;:2.0899999141693115,&quot;right&quot;:2.5399999618530273,&quot;top&quot;:2.117000102996826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SUPPORT_FEATURE_TYPE" val="3"/>
  <p:tag name="KSO_WM_TEMPLATE_ASSEMBLE_XID" val="60656f9b4054ed1e2fb80d60"/>
  <p:tag name="KSO_WM_TEMPLATE_ASSEMBLE_GROUPID" val="60656f9b4054ed1e2fb80d6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-0.1"/>
  <p:tag name="KSO_WM_UNIT_FILL_FORE_SCHEMECOLOR_INDEX_1" val="15"/>
  <p:tag name="KSO_WM_UNIT_FILL_FORE_SCHEMECOLOR_INDEX_1_POS" val="0"/>
  <p:tag name="KSO_WM_UNIT_FILL_FORE_SCHEMECOLOR_INDEX_1_TRANS" val="0.76"/>
  <p:tag name="KSO_WM_UNIT_FILL_FORE_SCHEMECOLOR_INDEX_2_BRIGHTNESS" val="0"/>
  <p:tag name="KSO_WM_UNIT_FILL_FORE_SCHEMECOLOR_INDEX_2" val="16"/>
  <p:tag name="KSO_WM_UNIT_FILL_FORE_SCHEMECOLOR_INDEX_2_POS" val="1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1_1*i*2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0"/>
  <p:tag name="KSO_WM_TEMPLATE_ASSEMBLE_GROUPID" val="60656f9b4054ed1e2fb80d6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1_1*i*3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0"/>
  <p:tag name="KSO_WM_TEMPLATE_ASSEMBLE_GROUPID" val="60656f9b4054ed1e2fb80d60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1_1*i*4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0"/>
  <p:tag name="KSO_WM_TEMPLATE_ASSEMBLE_GROUPID" val="60656f9b4054ed1e2fb80d60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1_1*i*5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0"/>
  <p:tag name="KSO_WM_TEMPLATE_ASSEMBLE_GROUPID" val="60656f9b4054ed1e2fb80d6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1_1*f*1"/>
  <p:tag name="KSO_WM_TEMPLATE_CATEGORY" val="diagram"/>
  <p:tag name="KSO_WM_TEMPLATE_INDEX" val="202147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"/>
  <p:tag name="KSO_WM_UNIT_SHOW_EDIT_AREA_INDICATION" val="1"/>
  <p:tag name="KSO_WM_CHIP_GROUPID" val="5e6b05596848fb12bee65ac8"/>
  <p:tag name="KSO_WM_CHIP_XID" val="5e6b05596848fb12bee65aca"/>
  <p:tag name="KSO_WM_UNIT_DEC_AREA_ID" val="87d97327c687409080e0556a28d1b0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6cbe3168ac74dc7b8da74b67e9d19a9"/>
  <p:tag name="KSO_WM_UNIT_TEXT_FILL_FORE_SCHEMECOLOR_INDEX_BRIGHTNESS" val="0.25"/>
  <p:tag name="KSO_WM_UNIT_TEXT_FILL_FORE_SCHEMECOLOR_INDEX" val="13"/>
  <p:tag name="KSO_WM_UNIT_TEXT_FILL_TYPE" val="1"/>
  <p:tag name="KSO_WM_TEMPLATE_ASSEMBLE_XID" val="60656f9b4054ed1e2fb80d60"/>
  <p:tag name="KSO_WM_TEMPLATE_ASSEMBLE_GROUPID" val="60656f9b4054ed1e2fb80d6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67_1*l_h_i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8767_1*l_h_i*1_1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67_1*l_h_i*1_1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8767_1*l_h_i*1_1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28767_1*l_h_i*1_1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8767_1*l_h_a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9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67_1*l_h_i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767_1*l_h_i*1_2_2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67_1*l_h_i*1_2_3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8767_1*l_h_i*1_2_4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28767_1*l_h_i*1_2_5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2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67_1*l_h_f*1_1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内容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8767_1*l_h_a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VALUE" val="9"/>
  <p:tag name="KSO_WM_UNIT_TEXT_FILL_FORE_SCHEMECOLOR_INDEX_BRIGHTNESS" val="0.15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4.xml><?xml version="1.0" encoding="utf-8"?>
<p:tagLst xmlns:p="http://schemas.openxmlformats.org/presentationml/2006/main">
  <p:tag name="KSO_WM_UNIT_SUBTYPE" val="a"/>
  <p:tag name="KSO_WM_UNIT_PRESET_TEXT" val="您的正文已经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67_1*l_h_f*1_2_1"/>
  <p:tag name="KSO_WM_TEMPLATE_CATEGORY" val="diagram"/>
  <p:tag name="KSO_WM_TEMPLATE_INDEX" val="2022876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408.0627559055118,&quot;left&quot;:321.1674803149606,&quot;top&quot;:59.96866141732289,&quot;width&quot;:557.6651181102363}"/>
</p:tagLst>
</file>

<file path=ppt/tags/tag2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1"/>
  <p:tag name="KSO_WM_SLIDE_ID" val="diagram2021476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d_f"/>
  <p:tag name="KSO_WM_SLIDE_LAYOUT_CNT" val="1_1"/>
  <p:tag name="KSO_WM_SLIDE_BACKGROUND_TYPE" val="leftRight"/>
  <p:tag name="KSO_WM_SLIDE_LAYOUT_INFO" val="{&quot;backgroundInfo&quot;:[{&quot;bottom&quot;:0,&quot;bottomAbs&quot;:false,&quot;left&quot;:0,&quot;leftAbs&quot;:false,&quot;right&quot;:0.712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42&quot;,&quot;maxSize&quot;:{&quot;size1&quot;:26.3},&quot;minSize&quot;:{&quot;size1&quot;:26.3},&quot;normalSize&quot;:{&quot;size1&quot;:26.3},&quot;subLayout&quot;:[{&quot;id&quot;:&quot;2021-04-01T15:55:42&quot;,&quot;margin&quot;:{&quot;bottom&quot;:8.467000007629395,&quot;left&quot;:1.6929999589920044,&quot;right&quot;:0.02600000612437725,&quot;top&quot;:3.38700008392334},&quot;type&quot;:0},{&quot;id&quot;:&quot;2021-04-01T15:55:42&quot;,&quot;margin&quot;:{&quot;bottom&quot;:2.5399999618530273,&quot;left&quot;:2.0899999141693115,&quot;right&quot;:2.5399999618530273,&quot;top&quot;:2.117000102996826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SUPPORT_FEATURE_TYPE" val="3"/>
  <p:tag name="KSO_WM_TEMPLATE_ASSEMBLE_XID" val="60656f9b4054ed1e2fb80d60"/>
  <p:tag name="KSO_WM_TEMPLATE_ASSEMBLE_GROUPID" val="60656f9b4054ed1e2fb80d6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6_1*i*2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358b70f24ac245548a0fd7a69b9beb7a"/>
  <p:tag name="KSO_WM_CHIP_GROUPID" val="5e7577bc69be4861f5f860a4"/>
  <p:tag name="KSO_WM_CHIP_XID" val="5e75fdd2dc3a825b335d4bf2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6"/>
  <p:tag name="KSO_WM_TEMPLATE_ASSEMBLE_GROUPID" val="60656e9d4054ed1e2fb7fca6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66_1*a*1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58819fb2414f318e50a853da16bc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81e9d3b86742f497c37618a86c4f9a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6"/>
  <p:tag name="KSO_WM_TEMPLATE_ASSEMBLE_GROUPID" val="60656e9d4054ed1e2fb7fca6"/>
</p:tagLst>
</file>

<file path=ppt/tags/tag249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1_1*ζ_h_d*1_1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1_1*ζ_h_d*1_2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251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1_1*ζ_h_d*1_3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252.xml><?xml version="1.0" encoding="utf-8"?>
<p:tagLst xmlns:p="http://schemas.openxmlformats.org/presentationml/2006/main">
  <p:tag name="PA" val="v5.2.4"/>
  <p:tag name="RESOURCELIBID_ANIM" val="289"/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1"/>
  <p:tag name="KSO_WM_UNIT_ID" val="mixed20199731_1*ζ_i*1_1"/>
  <p:tag name="KSO_WM_TEMPLATE_CATEGORY" val="mixed"/>
  <p:tag name="KSO_WM_TEMPLATE_INDEX" val="20199731"/>
  <p:tag name="KSO_WM_UNIT_LAYERLEVEL" val="1_1"/>
  <p:tag name="KSO_WM_TAG_VERSION" val="1.0"/>
  <p:tag name="KSO_WM_BEAUTIFY_FLAG" val="#wm#"/>
  <p:tag name="KSO_WM_UNIT_SUBTYPE" val="f"/>
  <p:tag name="KSO_WM_UNIT_USESOURCEFORMAT_APPLY" val="1"/>
  <p:tag name="KSO_WM_UNIT_FILL_FORE_SCHEMECOLOR_INDEX_BRIGHTNESS" val="0.0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PA" val="v5.2.4"/>
  <p:tag name="RESOURCELIBID_ANIM" val="289"/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2"/>
  <p:tag name="KSO_WM_UNIT_ID" val="mixed20199731_1*ζ_i*1_2"/>
  <p:tag name="KSO_WM_TEMPLATE_CATEGORY" val="mixed"/>
  <p:tag name="KSO_WM_TEMPLATE_INDEX" val="20199731"/>
  <p:tag name="KSO_WM_UNIT_LAYERLEVEL" val="1_1"/>
  <p:tag name="KSO_WM_TAG_VERSION" val="1.0"/>
  <p:tag name="KSO_WM_BEAUTIFY_FLAG" val="#wm#"/>
  <p:tag name="KSO_WM_UNIT_SUBTYPE" val="f"/>
  <p:tag name="KSO_WM_UNIT_USESOURCEFORMAT_APPLY" val="1"/>
  <p:tag name="KSO_WM_UNIT_FILL_FORE_SCHEMECOLOR_INDEX_BRIGHTNESS" val="0.0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66"/>
  <p:tag name="KSO_WM_SLIDE_ID" val="diagram20210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LAYOUT" val="a_d"/>
  <p:tag name="KSO_WM_SLIDE_LAYOUT_CNT" val="1_1"/>
  <p:tag name="KSO_WM_SLIDE_BACKGROUND_TYPE" val="navigation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5fdd2dc3a825b335d4bf2"/>
  <p:tag name="KSO_WM_SLIDE_CAN_ADD_NAVIGATION" val="1"/>
  <p:tag name="KSO_WM_CHIP_FILLPROP" val="[[{&quot;text_align&quot;:&quot;lm&quot;,&quot;text_direction&quot;:&quot;horizontal&quot;,&quot;support_big_font&quot;:false,&quot;picture_toward&quot;:0,&quot;picture_dockside&quot;:[],&quot;fill_id&quot;:&quot;76f76de751954eec94610e7e0963630f&quot;,&quot;fill_align&quot;:&quot;lm&quot;,&quot;chip_types&quot;:[&quot;header&quot;]},{&quot;text_align&quot;:&quot;cb&quot;,&quot;text_direction&quot;:&quot;horizontal&quot;,&quot;support_features&quot;:[&quot;collage&quot;,&quot;carousel&quot;],&quot;support_big_font&quot;:false,&quot;picture_toward&quot;:0,&quot;picture_dockside&quot;:[],&quot;fill_id&quot;:&quot;7013095edba3410b83ac7a9ed73649b3&quot;,&quot;fill_align&quot;:&quot;cb&quot;,&quot;chip_types&quot;:[&quot;picture&quot;,&quot;video&quot;]}]]"/>
  <p:tag name="KSO_WM_SLIDE_LAYOUT_INFO" val="{&quot;id&quot;:&quot;2021-04-01T15:09:46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09:46&quot;,&quot;margin&quot;:{&quot;bottom&quot;:0.4230000376701355,&quot;left&quot;:1.2699999809265137,&quot;right&quot;:1.2699999809265137,&quot;top&quot;:0.4230000376701355},&quot;type&quot;:0},{&quot;id&quot;:&quot;2021-04-01T15:09:46&quot;,&quot;margin&quot;:{&quot;bottom&quot;:1.6579999923706055,&quot;left&quot;:4.234000205993652,&quot;right&quot;:4.234000205993652,&quot;top&quot;:1.6579999923706055},&quot;type&quot;:0}],&quot;type&quot;:0}"/>
  <p:tag name="KSO_WM_CHIP_DECFILLPROP" val="[]"/>
  <p:tag name="KSO_WM_CHIP_GROUPID" val="5e7577bc69be4861f5f860a4"/>
  <p:tag name="KSO_WM_SLIDE_BK_DARK_LIGHT" val="2"/>
  <p:tag name="KSO_WM_SLIDE_SUPPORT_FEATURE_TYPE" val="3"/>
  <p:tag name="KSO_WM_TEMPLATE_ASSEMBLE_XID" val="60656e9d4054ed1e2fb7fca6"/>
  <p:tag name="KSO_WM_TEMPLATE_ASSEMBLE_GROUPID" val="60656e9d4054ed1e2fb7fca6"/>
  <p:tag name="KSO_WM_UNIT_FLASH_PICTURE_TYPE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  <p:tag name="KSO_WM_UNIT_TYPE" val="i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1_1*ζ_h_d*1_1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DIAGRAM_VIRTUALLY_FRAME" val="{&quot;height&quot;:311.45732283464565,&quot;left&quot;:64.9964566929134,&quot;top&quot;:114.27133858267716,&quot;width&quot;:530.0039370078739}"/>
</p:tagLst>
</file>

<file path=ppt/tags/tag258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1_1*ζ_h_d*1_2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DIAGRAM_VIRTUALLY_FRAME" val="{&quot;height&quot;:311.45732283464565,&quot;left&quot;:64.9964566929134,&quot;top&quot;:114.27133858267716,&quot;width&quot;:530.0039370078739}"/>
</p:tagLst>
</file>

<file path=ppt/tags/tag259.xml><?xml version="1.0" encoding="utf-8"?>
<p:tagLst xmlns:p="http://schemas.openxmlformats.org/presentationml/2006/main">
  <p:tag name="SCENESHAPETYPE" val="SceneShape"/>
  <p:tag name="SCENESHAPESUBTYPE" val="ScenePicShape"/>
  <p:tag name="SCENESHAPENAME" val="轮播图形"/>
  <p:tag name="LOOPID" val="636833441596593358"/>
  <p:tag name="RESOURCEID" val="636833441596593358"/>
  <p:tag name="SCENEID" val="Unkown"/>
  <p:tag name="SCENELINKIDS" val="5|7|8"/>
  <p:tag name="ANIMSTRING" val="9ed3c3b50b8c1028c4c0ef6a594c9619"/>
  <p:tag name="PA" val="v5.2.3"/>
  <p:tag name="RESOURCELIBID_ANIM" val="265"/>
  <p:tag name="KSO_WM_UNIT_DIAGRAM_MODELTYPE" val="flashPicture"/>
  <p:tag name="KSO_WM_UNIT_VALUE" val="1150*204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1_1*ζ_h_d*1_3_1"/>
  <p:tag name="KSO_WM_TEMPLATE_CATEGORY" val="mixed"/>
  <p:tag name="KSO_WM_TEMPLATE_INDEX" val="20199731"/>
  <p:tag name="KSO_WM_UNIT_LAYERLEVEL" val="1_1_1"/>
  <p:tag name="KSO_WM_TAG_VERSION" val="1.0"/>
  <p:tag name="KSO_WM_BEAUTIFY_FLAG" val="#wm#"/>
  <p:tag name="KSO_WM_UNIT_FLASH_PICTURE_RATE" val="2"/>
  <p:tag name="KSO_WM_UNIT_USESOURCEFORMAT_APPLY" val="1"/>
  <p:tag name="KSO_WM_DIAGRAM_VIRTUALLY_FRAME" val="{&quot;height&quot;:311.45732283464565,&quot;left&quot;:64.9964566929134,&quot;top&quot;:114.27133858267716,&quot;width&quot;:530.0039370078739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PA" val="v5.2.4"/>
  <p:tag name="RESOURCELIBID_ANIM" val="289"/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1"/>
  <p:tag name="KSO_WM_UNIT_ID" val="mixed20199731_1*ζ_i*1_1"/>
  <p:tag name="KSO_WM_TEMPLATE_CATEGORY" val="mixed"/>
  <p:tag name="KSO_WM_TEMPLATE_INDEX" val="20199731"/>
  <p:tag name="KSO_WM_UNIT_LAYERLEVEL" val="1_1"/>
  <p:tag name="KSO_WM_TAG_VERSION" val="1.0"/>
  <p:tag name="KSO_WM_BEAUTIFY_FLAG" val="#wm#"/>
  <p:tag name="KSO_WM_UNIT_SUBTYPE" val="f"/>
  <p:tag name="KSO_WM_UNIT_USESOURCEFORMAT_APPLY" val="1"/>
  <p:tag name="KSO_WM_UNIT_FILL_FORE_SCHEMECOLOR_INDEX_BRIGHTNESS" val="0.0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DIAGRAM_VIRTUALLY_FRAME" val="{&quot;height&quot;:311.45732283464565,&quot;left&quot;:64.9964566929134,&quot;top&quot;:114.27133858267716,&quot;width&quot;:530.0039370078739}"/>
</p:tagLst>
</file>

<file path=ppt/tags/tag261.xml><?xml version="1.0" encoding="utf-8"?>
<p:tagLst xmlns:p="http://schemas.openxmlformats.org/presentationml/2006/main">
  <p:tag name="PA" val="v5.2.4"/>
  <p:tag name="RESOURCELIBID_ANIM" val="289"/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2"/>
  <p:tag name="KSO_WM_UNIT_ID" val="mixed20199731_1*ζ_i*1_2"/>
  <p:tag name="KSO_WM_TEMPLATE_CATEGORY" val="mixed"/>
  <p:tag name="KSO_WM_TEMPLATE_INDEX" val="20199731"/>
  <p:tag name="KSO_WM_UNIT_LAYERLEVEL" val="1_1"/>
  <p:tag name="KSO_WM_TAG_VERSION" val="1.0"/>
  <p:tag name="KSO_WM_BEAUTIFY_FLAG" val="#wm#"/>
  <p:tag name="KSO_WM_UNIT_SUBTYPE" val="f"/>
  <p:tag name="KSO_WM_UNIT_USESOURCEFORMAT_APPLY" val="1"/>
  <p:tag name="KSO_WM_UNIT_FILL_FORE_SCHEMECOLOR_INDEX_BRIGHTNESS" val="0.05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DIAGRAM_VIRTUALLY_FRAME" val="{&quot;height&quot;:311.45732283464565,&quot;left&quot;:64.9964566929134,&quot;top&quot;:114.27133858267716,&quot;width&quot;:530.0039370078739}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4_1*a*1"/>
  <p:tag name="KSO_WM_TEMPLATE_CATEGORY" val="diagram"/>
  <p:tag name="KSO_WM_TEMPLATE_INDEX" val="2021107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8b840c7cc1a497cb2315aa3431dc90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f77444217e94ec6a9172559ed120abf"/>
  <p:tag name="KSO_WM_UNIT_TEXT_FILL_FORE_SCHEMECOLOR_INDEX_BRIGHTNESS" val="0"/>
  <p:tag name="KSO_WM_UNIT_TEXT_FILL_FORE_SCHEMECOLOR_INDEX" val="13"/>
  <p:tag name="KSO_WM_UNIT_TEXT_FILL_TYPE" val="1"/>
  <p:tag name="KSO_WM_TEMPLATE_ASSEMBLE_XID" val="60656ea44054ed1e2fb7fcdd"/>
  <p:tag name="KSO_WM_TEMPLATE_ASSEMBLE_GROUPID" val="60656ea44054ed1e2fb7fcdd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074_1*i*2"/>
  <p:tag name="KSO_WM_TEMPLATE_CATEGORY" val="diagram"/>
  <p:tag name="KSO_WM_TEMPLATE_INDEX" val="20211074"/>
  <p:tag name="KSO_WM_UNIT_LAYERLEVEL" val="1"/>
  <p:tag name="KSO_WM_TAG_VERSION" val="1.0"/>
  <p:tag name="KSO_WM_BEAUTIFY_FLAG" val="#wm#"/>
  <p:tag name="KSO_WM_UNIT_TYPE" val="i"/>
  <p:tag name="KSO_WM_UNIT_INDEX" val="2"/>
  <p:tag name="KSO_WM_UNIT_COLOR_SCHEME_SHAPE_ID" val="9"/>
  <p:tag name="KSO_WM_UNIT_COLOR_SCHEME_PARENT_PAGE" val="0_1"/>
  <p:tag name="KSO_WM_UNIT_DECOLORIZATION" val="1"/>
  <p:tag name="KSO_WM_UNIT_ADJUSTLAYOUT_ID" val="9"/>
  <p:tag name="KSO_WM_UNIT_BLOCK" val="0"/>
  <p:tag name="KSO_WM_UNIT_SM_LIMIT_TYPE" val="1"/>
  <p:tag name="KSO_WM_UNIT_DEC_AREA_ID" val="e86abd133d5a4bbc8f2ad4f425c494bc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ecae4ea758c1ec0b708a08"/>
  <p:tag name="KSO_WM_CHIP_XID" val="5eecae4ea758c1ec0b708a09"/>
  <p:tag name="KSO_WM_TEMPLATE_ASSEMBLE_XID" val="60656ea44054ed1e2fb7fcdd"/>
  <p:tag name="KSO_WM_TEMPLATE_ASSEMBLE_GROUPID" val="60656ea44054ed1e2fb7fcdd"/>
</p:tagLst>
</file>

<file path=ppt/tags/tag264.xml><?xml version="1.0" encoding="utf-8"?>
<p:tagLst xmlns:p="http://schemas.openxmlformats.org/presentationml/2006/main">
  <p:tag name="KSO_WM_UNIT_BLOCK" val="0"/>
  <p:tag name="KSO_WM_UNIT_SM_LIMIT_TYPE" val="1"/>
  <p:tag name="KSO_WM_UNIT_DEC_AREA_ID" val="816cbb07ea30416a9c8d790818f775cb"/>
  <p:tag name="KSO_WM_UNIT_HIGHLIGHT" val="0"/>
  <p:tag name="KSO_WM_UNIT_COMPATIBLE" val="0"/>
  <p:tag name="KSO_WM_UNIT_DIAGRAM_ISNUMVISUAL" val="0"/>
  <p:tag name="KSO_WM_UNIT_DIAGRAM_ISREFERUNIT" val="0"/>
  <p:tag name="KSO_WM_UNIT_ID" val="diagram20211074_1*i*3"/>
  <p:tag name="KSO_WM_TEMPLATE_CATEGORY" val="diagram"/>
  <p:tag name="KSO_WM_TEMPLATE_INDEX" val="20211074"/>
  <p:tag name="KSO_WM_UNIT_LAYERLEVEL" val="1"/>
  <p:tag name="KSO_WM_TAG_VERSION" val="1.0"/>
  <p:tag name="KSO_WM_BEAUTIFY_FLAG" val="#wm#"/>
  <p:tag name="KSO_WM_UNIT_TYPE" val="i"/>
  <p:tag name="KSO_WM_UNIT_INDEX" val="3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eecae4ea758c1ec0b708a08"/>
  <p:tag name="KSO_WM_CHIP_XID" val="5eecae4ea758c1ec0b708a09"/>
  <p:tag name="KSO_WM_TEMPLATE_ASSEMBLE_XID" val="60656ea44054ed1e2fb7fcdd"/>
  <p:tag name="KSO_WM_TEMPLATE_ASSEMBLE_GROUPID" val="60656ea44054ed1e2fb7fcdd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074_1*i*4"/>
  <p:tag name="KSO_WM_TEMPLATE_CATEGORY" val="diagram"/>
  <p:tag name="KSO_WM_TEMPLATE_INDEX" val="20211074"/>
  <p:tag name="KSO_WM_UNIT_LAYERLEVEL" val="1"/>
  <p:tag name="KSO_WM_TAG_VERSION" val="1.0"/>
  <p:tag name="KSO_WM_BEAUTIFY_FLAG" val="#wm#"/>
  <p:tag name="KSO_WM_UNIT_TYPE" val="i"/>
  <p:tag name="KSO_WM_UNIT_INDEX" val="4"/>
  <p:tag name="KSO_WM_UNIT_COLOR_SCHEME_SHAPE_ID" val="11"/>
  <p:tag name="KSO_WM_UNIT_COLOR_SCHEME_PARENT_PAGE" val="0_1"/>
  <p:tag name="KSO_WM_UNIT_ADJUSTLAYOUT_ID" val="11"/>
  <p:tag name="KSO_WM_UNIT_SM_LIMIT_TYPE" val="1"/>
  <p:tag name="KSO_WM_CHIP_GROUPID" val="5eecae4ea758c1ec0b708a08"/>
  <p:tag name="KSO_WM_CHIP_XID" val="5eecae4ea758c1ec0b708a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ea44054ed1e2fb7fcdd"/>
  <p:tag name="KSO_WM_TEMPLATE_ASSEMBLE_GROUPID" val="60656ea44054ed1e2fb7fcdd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074_1*i*5"/>
  <p:tag name="KSO_WM_TEMPLATE_CATEGORY" val="diagram"/>
  <p:tag name="KSO_WM_TEMPLATE_INDEX" val="20211074"/>
  <p:tag name="KSO_WM_UNIT_LAYERLEVEL" val="1"/>
  <p:tag name="KSO_WM_TAG_VERSION" val="1.0"/>
  <p:tag name="KSO_WM_BEAUTIFY_FLAG" val="#wm#"/>
  <p:tag name="KSO_WM_UNIT_TYPE" val="i"/>
  <p:tag name="KSO_WM_UNIT_INDEX" val="5"/>
  <p:tag name="KSO_WM_UNIT_COLOR_SCHEME_SHAPE_ID" val="12"/>
  <p:tag name="KSO_WM_UNIT_COLOR_SCHEME_PARENT_PAGE" val="0_1"/>
  <p:tag name="KSO_WM_UNIT_ADJUSTLAYOUT_ID" val="12"/>
  <p:tag name="KSO_WM_UNIT_SM_LIMIT_TYPE" val="1"/>
  <p:tag name="KSO_WM_CHIP_GROUPID" val="5eecae4ea758c1ec0b708a08"/>
  <p:tag name="KSO_WM_CHIP_XID" val="5eecae4ea758c1ec0b708a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44054ed1e2fb7fcdd"/>
  <p:tag name="KSO_WM_TEMPLATE_ASSEMBLE_GROUPID" val="60656ea44054ed1e2fb7fcdd"/>
</p:tagLst>
</file>

<file path=ppt/tags/tag2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4"/>
  <p:tag name="KSO_WM_SLIDE_ID" val="diagram2021107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7"/>
  <p:tag name="KSO_WM_SLIDE_POSITION" val="48*44"/>
  <p:tag name="KSO_WM_TAG_VERSION" val="1.0"/>
  <p:tag name="KSO_WM_SLIDE_LAYOUT" val="a_d"/>
  <p:tag name="KSO_WM_SLIDE_LAYOUT_CNT" val="1_1"/>
  <p:tag name="KSO_WM_SLIDE_BACKGROUND_TYPE" val="fram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10:20&quot;,&quot;maxSize&quot;:{&quot;size1&quot;:63.69962687492371},&quot;minSize&quot;:{&quot;size1&quot;:58.7996268749237},&quot;normalSize&quot;:{&quot;size1&quot;:63.69962687492371},&quot;subLayout&quot;:[{&quot;id&quot;:&quot;2021-04-01T15:10:20&quot;,&quot;margin&quot;:{&quot;bottom&quot;:1.6929999589920044,&quot;left&quot;:1.6929999589920044,&quot;right&quot;:0.0260000042617321,&quot;top&quot;:1.6929999589920044},&quot;type&quot;:0},{&quot;id&quot;:&quot;2021-04-01T15:10:20&quot;,&quot;margin&quot;:{&quot;bottom&quot;:3.38700008392334,&quot;left&quot;:1.2699999809265137,&quot;right&quot;:1.6929999589920044,&quot;top&quot;:5.927000522613525}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t&quot;,&quot;text_direction&quot;:&quot;horizontal&quot;,&quot;support_features&quot;:[&quot;collage&quot;,&quot;carousel&quot;,&quot;creativecrop&quot;],&quot;support_big_font&quot;:false,&quot;picture_toward&quot;:0,&quot;picture_dockside&quot;:[],&quot;fill_id&quot;:&quot;3aa97099b495403ea4182fe8661388e4&quot;,&quot;fill_align&quot;:&quot;ct&quot;,&quot;chip_types&quot;:[&quot;pictext&quot;,&quot;text&quot;,&quot;picture&quot;,&quot;chart&quot;,&quot;video&quot;]},{&quot;text_align&quot;:&quot;lt&quot;,&quot;text_direction&quot;:&quot;horizontal&quot;,&quot;support_big_font&quot;:false,&quot;picture_toward&quot;:0,&quot;picture_dockside&quot;:[],&quot;fill_id&quot;:&quot;cc2915900c0a4026b769c7bb3963f1cd&quot;,&quot;fill_align&quot;:&quot;lt&quot;,&quot;chip_types&quot;:[&quot;header&quot;]}],[{&quot;text_align&quot;:&quot;lt&quot;,&quot;text_direction&quot;:&quot;horizontal&quot;,&quot;support_features&quot;:[&quot;collage&quot;,&quot;carousel&quot;,&quot;creativecrop&quot;],&quot;support_big_font&quot;:false,&quot;picture_toward&quot;:0,&quot;picture_dockside&quot;:[],&quot;fill_id&quot;:&quot;3aa97099b495403ea4182fe8661388e4&quot;,&quot;fill_align&quot;:&quot;ct&quot;,&quot;chip_types&quot;:[&quot;pictext&quot;,&quot;picture&quot;,&quot;chart&quot;,&quot;video&quot;]},{&quot;text_align&quot;:&quot;lt&quot;,&quot;text_direction&quot;:&quot;horizontal&quot;,&quot;support_big_font&quot;:false,&quot;picture_toward&quot;:0,&quot;picture_dockside&quot;:[],&quot;fill_id&quot;:&quot;cc2915900c0a4026b769c7bb3963f1cd&quot;,&quot;fill_align&quot;:&quot;lt&quot;,&quot;chip_types&quot;:[&quot;text&quot;]}]]"/>
  <p:tag name="KSO_WM_CHIP_XID" val="5eecae4ea758c1ec0b708a09"/>
  <p:tag name="KSO_WM_CHIP_DECFILLPROP" val="[]"/>
  <p:tag name="KSO_WM_SPECIAL_SOURCE" val="bdnull"/>
  <p:tag name="KSO_WM_CHIP_GROUPID" val="5eecae4ea758c1ec0b708a08"/>
  <p:tag name="KSO_WM_SLIDE_BK_DARK_LIGHT" val="2"/>
  <p:tag name="KSO_WM_SLIDE_SUPPORT_FEATURE_TYPE" val="7"/>
  <p:tag name="KSO_WM_TEMPLATE_ASSEMBLE_XID" val="60656ea44054ed1e2fb7fcdd"/>
  <p:tag name="KSO_WM_TEMPLATE_ASSEMBLE_GROUPID" val="60656ea44054ed1e2fb7fcdd"/>
  <p:tag name="KSO_WM_UNIT_FLASH_PICTURE_TYPE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78_1*i*1"/>
  <p:tag name="KSO_WM_TEMPLATE_CATEGORY" val="diagram"/>
  <p:tag name="KSO_WM_TEMPLATE_INDEX" val="202132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fe874ab18344154b53e919a16210896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8616e68d2b6e434c82454af3c8bee6a8&quot;,&quot;X&quot;:{&quot;Pos&quot;:1},&quot;Y&quot;:{&quot;Pos&quot;:1}},&quot;whChangeMode&quot;:1}"/>
  <p:tag name="KSO_WM_CHIP_GROUPID" val="5f5ee1ca4d6848d78f644aed"/>
  <p:tag name="KSO_WM_CHIP_XID" val="5f69675d553136823a5e61f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45"/>
  <p:tag name="KSO_WM_TEMPLATE_ASSEMBLE_XID" val="60656ed64054ed1e2fb8006f"/>
  <p:tag name="KSO_WM_TEMPLATE_ASSEMBLE_GROUPID" val="60656ed64054ed1e2fb8006f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78_1*a*1"/>
  <p:tag name="KSO_WM_TEMPLATE_CATEGORY" val="diagram"/>
  <p:tag name="KSO_WM_TEMPLATE_INDEX" val="202132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faaf2ba9a6d44b4a6acb3378077cb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8e8b619f58e24641a8c7e5f393844109"/>
  <p:tag name="KSO_WM_UNIT_TEXT_FILL_FORE_SCHEMECOLOR_INDEX_BRIGHTNESS" val="0"/>
  <p:tag name="KSO_WM_UNIT_TEXT_FILL_FORE_SCHEMECOLOR_INDEX" val="13"/>
  <p:tag name="KSO_WM_UNIT_TEXT_FILL_TYPE" val="1"/>
  <p:tag name="KSO_WM_TEMPLATE_ASSEMBLE_XID" val="60656ed64054ed1e2fb8006f"/>
  <p:tag name="KSO_WM_TEMPLATE_ASSEMBLE_GROUPID" val="60656ed64054ed1e2fb8006f"/>
</p:tagLst>
</file>

<file path=ppt/tags/tag2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78_1*f*1"/>
  <p:tag name="KSO_WM_TEMPLATE_CATEGORY" val="diagram"/>
  <p:tag name="KSO_WM_TEMPLATE_INDEX" val="2021327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0"/>
  <p:tag name="KSO_WM_UNIT_SHOW_EDIT_AREA_INDICATION" val="1"/>
  <p:tag name="KSO_WM_CHIP_GROUPID" val="5e6b05596848fb12bee65ac8"/>
  <p:tag name="KSO_WM_CHIP_XID" val="5e6b05596848fb12bee65aca"/>
  <p:tag name="KSO_WM_UNIT_DEC_AREA_ID" val="ed5605aeaf504eafae65e997af6cca0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d1c80be18b245ad9034621e5c036934"/>
  <p:tag name="KSO_WM_UNIT_TEXT_FILL_FORE_SCHEMECOLOR_INDEX_BRIGHTNESS" val="0.25"/>
  <p:tag name="KSO_WM_UNIT_TEXT_FILL_FORE_SCHEMECOLOR_INDEX" val="13"/>
  <p:tag name="KSO_WM_UNIT_TEXT_FILL_TYPE" val="1"/>
  <p:tag name="KSO_WM_TEMPLATE_ASSEMBLE_XID" val="60656ed64054ed1e2fb8006f"/>
  <p:tag name="KSO_WM_TEMPLATE_ASSEMBLE_GROUPID" val="60656ed64054ed1e2fb8006f"/>
</p:tagLst>
</file>

<file path=ppt/tags/tag273.xml><?xml version="1.0" encoding="utf-8"?>
<p:tagLst xmlns:p="http://schemas.openxmlformats.org/presentationml/2006/main">
  <p:tag name="KSO_WM_UNIT_VALUE" val="973*13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278_1*d*1"/>
  <p:tag name="KSO_WM_TEMPLATE_CATEGORY" val="diagram"/>
  <p:tag name="KSO_WM_TEMPLATE_INDEX" val="2021327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616e68d2b6e434c82454af3c8bee6a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658c79c049440539e3f3c21c93744bd"/>
  <p:tag name="KSO_WM_TEMPLATE_ASSEMBLE_XID" val="60656ed64054ed1e2fb8006f"/>
  <p:tag name="KSO_WM_TEMPLATE_ASSEMBLE_GROUPID" val="60656ed64054ed1e2fb8006f"/>
</p:tagLst>
</file>

<file path=ppt/tags/tag27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78"/>
  <p:tag name="KSO_WM_SLIDE_ID" val="diagram202132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32"/>
  <p:tag name="KSO_WM_SLIDE_POSITION" val="48*48"/>
  <p:tag name="KSO_WM_TAG_VERSION" val="1.0"/>
  <p:tag name="KSO_WM_SLIDE_LAYOUT" val="a_d_f"/>
  <p:tag name="KSO_WM_SLIDE_LAYOUT_CNT" val="1_1_1"/>
  <p:tag name="KSO_WM_SLIDE_BACKGROUND_TYPE" val="general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0:10&quot;,&quot;maxSize&quot;:{&quot;size1&quot;:31.1},&quot;minSize&quot;:{&quot;size1&quot;:22.2},&quot;normalSize&quot;:{&quot;size1&quot;:27.455555555555556},&quot;subLayout&quot;:[{&quot;id&quot;:&quot;2021-04-01T15:20:10&quot;,&quot;margin&quot;:{&quot;bottom&quot;:0.21199998259544373,&quot;left&quot;:1.6929999589920044,&quot;right&quot;:1.6929999589920044,&quot;top&quot;:1.6929999589920044},&quot;type&quot;:0},{&quot;direction&quot;:1,&quot;id&quot;:&quot;2021-04-01T15:20:10&quot;,&quot;maxSize&quot;:{&quot;size1&quot;:54.99966780344645},&quot;minSize&quot;:{&quot;size1&quot;:37.49966780344645},&quot;normalSize&quot;:{&quot;size1&quot;:37.49966780344646},&quot;subLayout&quot;:[{&quot;id&quot;:&quot;2021-04-01T15:20:10&quot;,&quot;margin&quot;:{&quot;bottom&quot;:1.6929999589920044,&quot;left&quot;:1.6929999589920044,&quot;right&quot;:0.02600000612437725,&quot;top&quot;:0.847000002861023},&quot;type&quot;:0},{&quot;id&quot;:&quot;2021-04-01T15:20:10&quot;,&quot;margin&quot;:{&quot;bottom&quot;:2.5399999618530273,&quot;left&quot;:2.0899999141693115,&quot;right&quot;:2.5399999618530273,&quot;top&quot;:1.6929999589920044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d553136823a5e61fb"/>
  <p:tag name="KSO_WM_CHIP_FILLPROP" val="[[{&quot;text_align&quot;:&quot;ct&quot;,&quot;text_direction&quot;:&quot;horizontal&quot;,&quot;support_big_font&quot;:false,&quot;fill_id&quot;:&quot;9e13f604a4cd4933b423f11ffeaf62cd&quot;,&quot;fill_align&quot;:&quot;ct&quot;,&quot;chip_types&quot;:[&quot;header&quot;]},{&quot;text_align&quot;:&quot;lt&quot;,&quot;text_direction&quot;:&quot;horizontal&quot;,&quot;support_big_font&quot;:false,&quot;fill_id&quot;:&quot;0398df3de2d0497882544313f2f68174&quot;,&quot;fill_align&quot;:&quot;lt&quot;,&quot;chip_types&quot;:[&quot;text&quot;]},{&quot;text_align&quot;:&quot;lt&quot;,&quot;text_direction&quot;:&quot;horizontal&quot;,&quot;support_big_font&quot;:false,&quot;fill_id&quot;:&quot;648652be8e4d49cab3ee85f248dfcd3f&quot;,&quot;fill_align&quot;:&quot;cm&quot;,&quot;chip_types&quot;:[&quot;picture&quot;]}],[{&quot;text_align&quot;:&quot;ct&quot;,&quot;text_direction&quot;:&quot;horizontal&quot;,&quot;support_big_font&quot;:false,&quot;fill_id&quot;:&quot;9e13f604a4cd4933b423f11ffeaf62cd&quot;,&quot;fill_align&quot;:&quot;ct&quot;,&quot;chip_types&quot;:[&quot;header&quot;]},{&quot;text_align&quot;:&quot;lm&quot;,&quot;text_direction&quot;:&quot;horizontal&quot;,&quot;support_big_font&quot;:false,&quot;fill_id&quot;:&quot;0398df3de2d0497882544313f2f68174&quot;,&quot;fill_align&quot;:&quot;lm&quot;,&quot;chip_types&quot;:[&quot;picture&quot;]},{&quot;text_align&quot;:&quot;lm&quot;,&quot;text_direction&quot;:&quot;horizontal&quot;,&quot;support_big_font&quot;:false,&quot;fill_id&quot;:&quot;648652be8e4d49cab3ee85f248dfcd3f&quot;,&quot;fill_align&quot;:&quot;cm&quot;,&quot;chip_types&quot;:[&quot;text&quot;]}]]"/>
  <p:tag name="FIXED_XID_TMP" val="5f5ee1ca4d6848d78f644aed"/>
  <p:tag name="KSO_WM_CHIP_DECFILLPROP" val="[]"/>
  <p:tag name="KSO_WM_CHIP_GROUPID" val="5f5ee1ca4d6848d78f644aed"/>
  <p:tag name="KSO_WM_SLIDE_SUPPORT_FEATURE_TYPE" val="0"/>
  <p:tag name="KSO_WM_TEMPLATE_ASSEMBLE_XID" val="60656ed64054ed1e2fb8006f"/>
  <p:tag name="KSO_WM_TEMPLATE_ASSEMBLE_GROUPID" val="60656ed64054ed1e2fb8006f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7_1*i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43db63a1bf644c78865d15c43542aff"/>
  <p:tag name="KSO_WM_UNIT_DECORATE_INFO" val="{&quot;ReferentInfo&quot;:{&quot;Id&quot;:&quot;slide&quot;,&quot;X&quot;:{&quot;Pos&quot;:1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60656e7b4054ed1e2fb7f9ba"/>
  <p:tag name="KSO_WM_TEMPLATE_ASSEMBLE_GROUPID" val="60656e7b4054ed1e2fb7f9ba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7_1*i*2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fc6aae100d546ff901883ad2305657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60656e7b4054ed1e2fb7f9ba"/>
  <p:tag name="KSO_WM_TEMPLATE_ASSEMBLE_GROUPID" val="60656e7b4054ed1e2fb7f9ba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557_1*i*3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535f6c6c1df4e639245ebd192f17f4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b1ada81bbf14f0abd7a995662501014&quot;,&quot;X&quot;:{&quot;Pos&quot;:1},&quot;Y&quot;:{&quot;Pos&quot;:1}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40"/>
  <p:tag name="KSO_WM_TEMPLATE_ASSEMBLE_XID" val="60656e7b4054ed1e2fb7f9ba"/>
  <p:tag name="KSO_WM_TEMPLATE_ASSEMBLE_GROUPID" val="60656e7b4054ed1e2fb7f9ba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7_1*a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381492a5ea146c5ae329fc626d91f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0cee656157447a694cf5bf5ffa6914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a"/>
  <p:tag name="KSO_WM_TEMPLATE_ASSEMBLE_GROUPID" val="60656e7b4054ed1e2fb7f9ba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81_2*l_h_i*1_1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2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81_2*l_h_f*1_1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81_2*l_h_i*1_1_2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81_2*l_h_i*1_2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5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81_2*l_h_f*1_2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81_2*l_h_i*1_2_2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681_2*l_h_i*1_3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8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681_2*l_h_f*1_3_1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PRESET_TEXT" val="单击此处输入你的正文，准确理解您传达的信息。单击此处输入你的正文，准确理解您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0681_2*l_h_i*1_3_2"/>
  <p:tag name="KSO_WM_TEMPLATE_CATEGORY" val="diagram"/>
  <p:tag name="KSO_WM_TEMPLATE_INDEX" val="20210681"/>
  <p:tag name="KSO_WM_UNIT_LAYERLEVEL" val="1_1_1"/>
  <p:tag name="KSO_WM_TAG_VERSION" val="1.0"/>
  <p:tag name="KSO_WM_BEAUTIFY_FLAG" val="#wm#"/>
  <p:tag name="KSO_WM_UNIT_USESOURCEFORMAT_APPLY" val="1"/>
  <p:tag name="KSO_WM_DIAGRAM_VIRTUALLY_FRAME" val="{&quot;height&quot;:276.02622047244097,&quot;left&quot;:171.3688188976378,&quot;top&quot;:179.97929133858267,&quot;width&quot;:617.2888188976377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8557"/>
  <p:tag name="KSO_WM_SLIDE_ID" val="diagram202085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BACKGROUND_TYPE" val="general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fbd8f1c417157da4526f"/>
  <p:tag name="KSO_WM_CHIP_FILLPROP" val="[[{&quot;text_align&quot;:&quot;lm&quot;,&quot;text_direction&quot;:&quot;horizontal&quot;,&quot;support_big_font&quot;:true,&quot;fill_id&quot;:&quot;a6a0dfab663e44c2ba920b65ae69ae35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374ccdda6b66494bba78fc484e66cf01&quot;,&quot;fill_align&quot;:&quot;cm&quot;,&quot;chip_types&quot;:[&quot;diagram&quot;,&quot;pictext&quot;,&quot;text&quot;,&quot;picture&quot;,&quot;chart&quot;,&quot;table&quot;,&quot;video&quot;]}]]"/>
  <p:tag name="KSO_WM_CHIP_GROUPID" val="5ef2fbd8f1c417157da4526e"/>
  <p:tag name="KSO_WM_SLIDE_SUPPORT_FEATURE_TYPE" val="3"/>
  <p:tag name="KSO_WM_TEMPLATE_ASSEMBLE_XID" val="60656e7b4054ed1e2fb7f9ba"/>
  <p:tag name="KSO_WM_TEMPLATE_ASSEMBLE_GROUPID" val="60656e7b4054ed1e2fb7f9ba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6&quot;,&quot;maxSize&quot;:{&quot;size1&quot;:24.4},&quot;minSize&quot;:{&quot;size1&quot;:22.4},&quot;normalSize&quot;:{&quot;size1&quot;:22.4},&quot;subLayout&quot;:[{&quot;id&quot;:&quot;2021-04-01T15:01:36&quot;,&quot;margin&quot;:{&quot;bottom&quot;:0.02600000612437725,&quot;left&quot;:2.5399999618530273,&quot;right&quot;:9.313000679016113,&quot;top&quot;:2.117000102996826},&quot;type&quot;:0},{&quot;id&quot;:&quot;2021-04-01T15:01:36&quot;,&quot;margin&quot;:{&quot;bottom&quot;:2.9629998207092285,&quot;left&quot;:2.5399999618530273,&quot;right&quot;:2.5399999618530273,&quot;top&quot;:2.0899999141693115},&quot;type&quot;:0}],&quot;type&quot;:0}"/>
  <p:tag name="KSO_WM_CHIP_DECFILLPROP" val="[]"/>
</p:tagLst>
</file>

<file path=ppt/tags/tag291.xml><?xml version="1.0" encoding="utf-8"?>
<p:tagLst xmlns:p="http://schemas.openxmlformats.org/presentationml/2006/main">
  <p:tag name="commondata" val="eyJoZGlkIjoiM2VhZmE1N2JkNjhkNDA0ZjZjYWVjYTMyODE0MTUwZmM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演示</Application>
  <PresentationFormat>宽屏</PresentationFormat>
  <Paragraphs>74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Segoe UI</vt:lpstr>
      <vt:lpstr>方正粗黑宋简体</vt:lpstr>
      <vt:lpstr>Cascadia Code SemiBold</vt:lpstr>
      <vt:lpstr>Segoe Print</vt:lpstr>
      <vt:lpstr>华文新魏</vt:lpstr>
      <vt:lpstr>Arial Unicode MS</vt:lpstr>
      <vt:lpstr>Calibri</vt:lpstr>
      <vt:lpstr>WPS</vt:lpstr>
      <vt:lpstr>Office 主题​​</vt:lpstr>
      <vt:lpstr>GALA Guide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白连吉</cp:lastModifiedBy>
  <cp:revision>198</cp:revision>
  <dcterms:created xsi:type="dcterms:W3CDTF">2019-06-19T02:08:00Z</dcterms:created>
  <dcterms:modified xsi:type="dcterms:W3CDTF">2024-04-15T20:46:54Z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F0BFCCBA9C9448F39C1753C7B6A0B73F_11</vt:lpwstr>
  </property>
</Properties>
</file>