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ACA3-2C09-4502-91D0-C0DEE0C5918A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ABD03-822F-4D9A-8D03-56A7A1F4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9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149EC-F534-4E34-94E3-55EDE34FB6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8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9EF8-4BB8-8F2C-A46E-B8AEE20A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2302E-C25B-7AE8-4A9F-47F7A0C9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497A3-49F2-BADE-B23A-08039D14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55BB9-B96E-0B9B-76EA-5BB6F779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EEDD9-133D-2A32-0013-64C9D078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2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3A09-14BB-3644-A648-54592ACE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E0F00-EB9A-5456-501B-CE8F17D5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0160-EF6A-EB20-9835-66CB25D0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2C039-ED64-01BF-96D7-552B4148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5E6C3-B188-44B8-8B85-5A8D7AF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30D38-CA57-7B0E-961D-5F9184E89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D2B53-49A2-0709-2EAE-70B8C978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071D8-53BA-B166-2F96-810DE92C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4D759-D029-93D8-BFC2-6889064C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D590-84C9-5E7F-ABD0-782896FE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63EC-94D2-F519-EC29-2DC84BB7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B7ED-3C1A-7045-C6D8-28721DC7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8B1BB-3127-7841-0CBA-9D6E5B8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C6096-2524-ADC4-7D38-D5B2BC6B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8D39B-4330-AF10-3A1A-CDA42D9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4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9F82-302E-189E-6C7D-A4C23D7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FBB22-356F-066E-88FB-456947DE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E140B-27CB-5BEF-983D-EA94E92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BB25F-0CA2-02B3-1838-C2613759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56AD8-5818-FB84-6293-ED068E9E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911B-C2CB-3098-D65E-1F180CA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8B300-EAB7-FD84-2E3D-CEC29015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6C236-93DD-2CA5-644B-3D2CF3AE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A7187-58D7-27EB-9830-37D7EB5A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C2BAB-9051-8489-E0C5-66325AE1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83F88-A378-27E9-0BD4-AEBD8F8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5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EFEA-151C-10B5-8D70-06C05BF4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2C7EE-A807-33BD-69F9-CAFFA1C2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4DF35-497B-7947-2CB9-B8F31A03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5A7031-5C5B-3131-818C-B8A9FA2F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D871F7-4D53-6282-80DA-A3D5EF69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00132-C6C1-0E6B-C4D4-33A2DF1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A116D-3460-CA31-C065-ACD67637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84C3A-39AD-E3F4-8DE1-2017E16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2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2D809-6396-2813-DDD0-2040DE38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F47ED6-B6D1-41A2-848C-96A47936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90295F-AB33-CF15-DE5C-23BEEB80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27B79-8FE9-56A1-79FD-0CB1BAE7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3D5344-A3E3-D4E3-EA4B-1275F047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07367A-9151-E148-D20B-6B41AB96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36FBB-01BB-585E-8346-27B654E1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7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9660-4B75-1F55-1F19-18B476EC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3E687-A3FC-5D67-6272-2EA8BB4F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0A382-50D3-98FC-80CB-9229B190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747E0-8A20-5523-0839-499A99FA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45E2E-FECB-486E-C680-A4AD7487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33F91-83F4-B821-652E-5C53F0A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13D2-618A-F4D3-2FE0-15F22693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EB8443-9EF3-E3EE-CCA3-1C0CB060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5C144-40E3-66F3-F81B-8C9EB39A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4C9B4-CB0C-DE06-9D39-A8752C7B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BB3DA-CC05-4BD5-EF35-35636192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CF812-2D10-D711-8A0E-43A25B0E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6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CF0A5A-C1B7-1B22-8F6F-B7FAA697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3B17C-9AEB-55C5-8266-649C7607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4E49F-05B1-66B1-FC51-8A1D269E6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413F-1888-4F7D-B5CE-717C97DC62EB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521A1-C438-C251-5EE9-55325386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A6449-3CBC-50BC-F1F1-265E46EA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F808-EF03-41D0-B017-FA9B1D27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00FCC2-7C51-4786-19D8-26D6DA0A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19" y="0"/>
            <a:ext cx="6793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D8EF95-718A-299E-4B31-B715585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45" y="0"/>
            <a:ext cx="900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01E4B5B-E1FA-4CE1-C9D2-0B020CD64011}"/>
              </a:ext>
            </a:extLst>
          </p:cNvPr>
          <p:cNvGrpSpPr/>
          <p:nvPr/>
        </p:nvGrpSpPr>
        <p:grpSpPr>
          <a:xfrm>
            <a:off x="1075854" y="1442425"/>
            <a:ext cx="9540626" cy="5021634"/>
            <a:chOff x="328472" y="452761"/>
            <a:chExt cx="11334440" cy="5965794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7514810-843F-DA23-E188-B856FC208980}"/>
                </a:ext>
              </a:extLst>
            </p:cNvPr>
            <p:cNvSpPr/>
            <p:nvPr/>
          </p:nvSpPr>
          <p:spPr>
            <a:xfrm>
              <a:off x="328472" y="452761"/>
              <a:ext cx="5397623" cy="59657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FDEE861-3AFF-8179-FE08-749E694802D8}"/>
                </a:ext>
              </a:extLst>
            </p:cNvPr>
            <p:cNvSpPr/>
            <p:nvPr/>
          </p:nvSpPr>
          <p:spPr>
            <a:xfrm>
              <a:off x="550416" y="2354888"/>
              <a:ext cx="4412201" cy="148914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1ECEF17-D420-A878-F53C-8D5FF1A2CD71}"/>
                </a:ext>
              </a:extLst>
            </p:cNvPr>
            <p:cNvSpPr/>
            <p:nvPr/>
          </p:nvSpPr>
          <p:spPr>
            <a:xfrm>
              <a:off x="1491449" y="523782"/>
              <a:ext cx="2272684" cy="12251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Novel (Chapter)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E900E137-DAFD-F40D-679A-5A594166F5F7}"/>
                </a:ext>
              </a:extLst>
            </p:cNvPr>
            <p:cNvSpPr/>
            <p:nvPr/>
          </p:nvSpPr>
          <p:spPr>
            <a:xfrm>
              <a:off x="621437" y="2596719"/>
              <a:ext cx="1740023" cy="925497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Outline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62DE394-3005-6376-FCF0-649FD162030B}"/>
                </a:ext>
              </a:extLst>
            </p:cNvPr>
            <p:cNvSpPr/>
            <p:nvPr/>
          </p:nvSpPr>
          <p:spPr>
            <a:xfrm>
              <a:off x="2894121" y="2451346"/>
              <a:ext cx="1740023" cy="96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Scene 1: A boy fight by the side of the ocean …</a:t>
              </a:r>
            </a:p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DF4AB23-CE7D-C102-E3D2-39BB945FCAA4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5400000">
              <a:off x="1635711" y="1604638"/>
              <a:ext cx="847819" cy="1136342"/>
            </a:xfrm>
            <a:prstGeom prst="bentConnector3">
              <a:avLst>
                <a:gd name="adj1" fmla="val 437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4552ACF-A587-C20F-49AB-FF30AD599A7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16200000" flipH="1">
              <a:off x="2844739" y="1531952"/>
              <a:ext cx="702446" cy="1136342"/>
            </a:xfrm>
            <a:prstGeom prst="bentConnector3">
              <a:avLst>
                <a:gd name="adj1" fmla="val 525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形 21" descr="带齿轮的头部">
              <a:extLst>
                <a:ext uri="{FF2B5EF4-FFF2-40B4-BE49-F238E27FC236}">
                  <a16:creationId xmlns:a16="http://schemas.microsoft.com/office/drawing/2014/main" id="{3E1ABD1C-3048-7F0F-0AB3-5E252EC02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579562" y="1706963"/>
              <a:ext cx="579690" cy="57969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1C1FBA7-42EE-6943-FF14-C4A3C0AE7E58}"/>
                </a:ext>
              </a:extLst>
            </p:cNvPr>
            <p:cNvSpPr txBox="1"/>
            <p:nvPr/>
          </p:nvSpPr>
          <p:spPr>
            <a:xfrm>
              <a:off x="3338662" y="1758290"/>
              <a:ext cx="138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 Agent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CAACE01-2A3A-05D6-9DD7-51C42C9E9837}"/>
                </a:ext>
              </a:extLst>
            </p:cNvPr>
            <p:cNvSpPr/>
            <p:nvPr/>
          </p:nvSpPr>
          <p:spPr>
            <a:xfrm>
              <a:off x="3027284" y="2600594"/>
              <a:ext cx="1740023" cy="96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Scene 2: It is about a group of bots rush into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AAA6ED8-AD2B-222F-79CC-4643213A65D0}"/>
                </a:ext>
              </a:extLst>
            </p:cNvPr>
            <p:cNvSpPr/>
            <p:nvPr/>
          </p:nvSpPr>
          <p:spPr>
            <a:xfrm>
              <a:off x="3160447" y="2749842"/>
              <a:ext cx="1740023" cy="96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Scene 3: Not only the master of force but those who are…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72AB189-729E-D2B7-11B3-B04F9FAB34A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2756516" y="3844031"/>
              <a:ext cx="1" cy="417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E9F2FA7-6484-FB89-7A2D-FC17103922CE}"/>
                </a:ext>
              </a:extLst>
            </p:cNvPr>
            <p:cNvSpPr/>
            <p:nvPr/>
          </p:nvSpPr>
          <p:spPr>
            <a:xfrm>
              <a:off x="1080861" y="4281344"/>
              <a:ext cx="3093860" cy="1489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1: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Anime style, Prince in silver armor kneeling before glass-like crystal coffin, dawn light breaking through clouds, 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F565CA-9412-1F1A-C075-BD08646625A8}"/>
                </a:ext>
              </a:extLst>
            </p:cNvPr>
            <p:cNvSpPr/>
            <p:nvPr/>
          </p:nvSpPr>
          <p:spPr>
            <a:xfrm>
              <a:off x="1233261" y="4563210"/>
              <a:ext cx="3093860" cy="1489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2: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Snow White's hand twitching as poisoned apple falls from lips, dwarfs cheering with tear-streaked faces, 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C19DE4-7A96-5354-1B3F-512D8B5DBC9E}"/>
                </a:ext>
              </a:extLst>
            </p:cNvPr>
            <p:cNvSpPr/>
            <p:nvPr/>
          </p:nvSpPr>
          <p:spPr>
            <a:xfrm>
              <a:off x="1385661" y="4845076"/>
              <a:ext cx="3093860" cy="1489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3: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dewdrops glittering on coffin surface, ethereal pink/gold sunrise palette, detailed embroidery on prince's cloak.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图形 40" descr="带齿轮的头部">
              <a:extLst>
                <a:ext uri="{FF2B5EF4-FFF2-40B4-BE49-F238E27FC236}">
                  <a16:creationId xmlns:a16="http://schemas.microsoft.com/office/drawing/2014/main" id="{4F613FC9-BCBE-3078-7978-EC3C1D77D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583998" y="3844031"/>
              <a:ext cx="579690" cy="579691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A9C7D23-5C4A-094F-C3BC-21FDCFF239D0}"/>
                </a:ext>
              </a:extLst>
            </p:cNvPr>
            <p:cNvSpPr txBox="1"/>
            <p:nvPr/>
          </p:nvSpPr>
          <p:spPr>
            <a:xfrm>
              <a:off x="3343098" y="3895358"/>
              <a:ext cx="1379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 Agent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8AC43C-900B-96BB-B744-D32C8FC709DF}"/>
                </a:ext>
              </a:extLst>
            </p:cNvPr>
            <p:cNvSpPr txBox="1"/>
            <p:nvPr/>
          </p:nvSpPr>
          <p:spPr>
            <a:xfrm>
              <a:off x="4061534" y="897354"/>
              <a:ext cx="185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Backend 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90912193-6BB2-03A0-8C9B-CC663371F278}"/>
                </a:ext>
              </a:extLst>
            </p:cNvPr>
            <p:cNvSpPr/>
            <p:nvPr/>
          </p:nvSpPr>
          <p:spPr>
            <a:xfrm>
              <a:off x="6056784" y="452761"/>
              <a:ext cx="5397623" cy="59657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6A71FB8-94B9-7BBB-D833-EC8F7837E59F}"/>
                </a:ext>
              </a:extLst>
            </p:cNvPr>
            <p:cNvSpPr txBox="1"/>
            <p:nvPr/>
          </p:nvSpPr>
          <p:spPr>
            <a:xfrm>
              <a:off x="9789109" y="927833"/>
              <a:ext cx="187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Backend 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857D6C7C-3506-0CAE-63F9-051AA0CDF9A0}"/>
                </a:ext>
              </a:extLst>
            </p:cNvPr>
            <p:cNvCxnSpPr>
              <a:stCxn id="43" idx="2"/>
              <a:endCxn id="60" idx="0"/>
            </p:cNvCxnSpPr>
            <p:nvPr/>
          </p:nvCxnSpPr>
          <p:spPr>
            <a:xfrm rot="5400000" flipH="1" flipV="1">
              <a:off x="2908543" y="571502"/>
              <a:ext cx="5965794" cy="5728312"/>
            </a:xfrm>
            <a:prstGeom prst="bentConnector5">
              <a:avLst>
                <a:gd name="adj1" fmla="val -3832"/>
                <a:gd name="adj2" fmla="val 50000"/>
                <a:gd name="adj3" fmla="val 10383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图形 69" descr="投影仪屏幕">
              <a:extLst>
                <a:ext uri="{FF2B5EF4-FFF2-40B4-BE49-F238E27FC236}">
                  <a16:creationId xmlns:a16="http://schemas.microsoft.com/office/drawing/2014/main" id="{1EE9D0CD-56A7-E085-A7DF-F9D7D5912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05832" y="1703163"/>
              <a:ext cx="579691" cy="579691"/>
            </a:xfrm>
            <a:prstGeom prst="rect">
              <a:avLst/>
            </a:prstGeom>
          </p:spPr>
        </p:pic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CC12207-5CD0-F435-EE57-7A1EA60D4481}"/>
                </a:ext>
              </a:extLst>
            </p:cNvPr>
            <p:cNvSpPr txBox="1"/>
            <p:nvPr/>
          </p:nvSpPr>
          <p:spPr>
            <a:xfrm>
              <a:off x="6193065" y="1364610"/>
              <a:ext cx="1535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 Diffusion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38BC0457-4782-C730-F5C8-629875A50CFF}"/>
                </a:ext>
              </a:extLst>
            </p:cNvPr>
            <p:cNvSpPr/>
            <p:nvPr/>
          </p:nvSpPr>
          <p:spPr>
            <a:xfrm>
              <a:off x="7103445" y="1758290"/>
              <a:ext cx="2272684" cy="12251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Illustrations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5" name="图形 84" descr="投影仪屏幕">
              <a:extLst>
                <a:ext uri="{FF2B5EF4-FFF2-40B4-BE49-F238E27FC236}">
                  <a16:creationId xmlns:a16="http://schemas.microsoft.com/office/drawing/2014/main" id="{EC5B4013-7ED8-4E39-8F55-D808BC9E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3065" y="1703164"/>
              <a:ext cx="579691" cy="579691"/>
            </a:xfrm>
            <a:prstGeom prst="rect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AA9E2EA-4C63-C8E9-0B0F-CA958E5ECB36}"/>
                </a:ext>
              </a:extLst>
            </p:cNvPr>
            <p:cNvSpPr txBox="1"/>
            <p:nvPr/>
          </p:nvSpPr>
          <p:spPr>
            <a:xfrm>
              <a:off x="9711425" y="1364609"/>
              <a:ext cx="1535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ControlNet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3A1582A6-0A52-9E7D-7973-0A140526B1C2}"/>
                </a:ext>
              </a:extLst>
            </p:cNvPr>
            <p:cNvCxnSpPr/>
            <p:nvPr/>
          </p:nvCxnSpPr>
          <p:spPr>
            <a:xfrm rot="10800000" flipV="1">
              <a:off x="9371594" y="2282855"/>
              <a:ext cx="1562736" cy="87994"/>
            </a:xfrm>
            <a:prstGeom prst="bentConnector3">
              <a:avLst>
                <a:gd name="adj1" fmla="val 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A1A729B-AC3B-7CFC-0851-E79A0A9B1F91}"/>
                </a:ext>
              </a:extLst>
            </p:cNvPr>
            <p:cNvSpPr txBox="1"/>
            <p:nvPr/>
          </p:nvSpPr>
          <p:spPr>
            <a:xfrm>
              <a:off x="9359842" y="2078942"/>
              <a:ext cx="1535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with characters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50C7760-87F0-3840-1CDB-789FB2FC28AF}"/>
                </a:ext>
              </a:extLst>
            </p:cNvPr>
            <p:cNvSpPr/>
            <p:nvPr/>
          </p:nvSpPr>
          <p:spPr>
            <a:xfrm>
              <a:off x="7449145" y="805076"/>
              <a:ext cx="1581284" cy="5796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8DB29E6B-6B2B-A44B-4DCE-1FB4C2C3D311}"/>
                </a:ext>
              </a:extLst>
            </p:cNvPr>
            <p:cNvCxnSpPr>
              <a:stCxn id="96" idx="2"/>
              <a:endCxn id="78" idx="0"/>
            </p:cNvCxnSpPr>
            <p:nvPr/>
          </p:nvCxnSpPr>
          <p:spPr>
            <a:xfrm>
              <a:off x="8239787" y="1384768"/>
              <a:ext cx="0" cy="373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85A427C9-AFD2-751A-758C-2CD1B1ECA78F}"/>
                </a:ext>
              </a:extLst>
            </p:cNvPr>
            <p:cNvSpPr/>
            <p:nvPr/>
          </p:nvSpPr>
          <p:spPr>
            <a:xfrm>
              <a:off x="7103445" y="3514796"/>
              <a:ext cx="2272684" cy="12251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Illustrations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91D36F5-6727-17F1-9849-F90AD1FCF06E}"/>
                </a:ext>
              </a:extLst>
            </p:cNvPr>
            <p:cNvSpPr txBox="1"/>
            <p:nvPr/>
          </p:nvSpPr>
          <p:spPr>
            <a:xfrm>
              <a:off x="6192984" y="3126172"/>
              <a:ext cx="1668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Immersity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AI API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4" name="图形 103" descr="投影仪屏幕">
              <a:extLst>
                <a:ext uri="{FF2B5EF4-FFF2-40B4-BE49-F238E27FC236}">
                  <a16:creationId xmlns:a16="http://schemas.microsoft.com/office/drawing/2014/main" id="{1087DE1E-7470-8707-8ADD-0CEE8A78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2984" y="3464726"/>
              <a:ext cx="579691" cy="579691"/>
            </a:xfrm>
            <a:prstGeom prst="rect">
              <a:avLst/>
            </a:prstGeom>
          </p:spPr>
        </p:pic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3F04525-B77F-D5FC-0B1B-C13C5AF8296C}"/>
                </a:ext>
              </a:extLst>
            </p:cNvPr>
            <p:cNvCxnSpPr>
              <a:stCxn id="78" idx="2"/>
              <a:endCxn id="99" idx="0"/>
            </p:cNvCxnSpPr>
            <p:nvPr/>
          </p:nvCxnSpPr>
          <p:spPr>
            <a:xfrm>
              <a:off x="8239787" y="2983408"/>
              <a:ext cx="0" cy="53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形 1" descr="投影仪屏幕">
              <a:extLst>
                <a:ext uri="{FF2B5EF4-FFF2-40B4-BE49-F238E27FC236}">
                  <a16:creationId xmlns:a16="http://schemas.microsoft.com/office/drawing/2014/main" id="{0D660CDD-0896-8826-88E1-61D677AAA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9387" y="5147819"/>
              <a:ext cx="579691" cy="579691"/>
            </a:xfrm>
            <a:prstGeom prst="rect">
              <a:avLst/>
            </a:prstGeom>
          </p:spPr>
        </p:pic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53938AB5-49A7-76C4-140C-5AAEE4B37D9B}"/>
                </a:ext>
              </a:extLst>
            </p:cNvPr>
            <p:cNvCxnSpPr/>
            <p:nvPr/>
          </p:nvCxnSpPr>
          <p:spPr>
            <a:xfrm rot="10800000" flipV="1">
              <a:off x="9418249" y="5687292"/>
              <a:ext cx="1562736" cy="87994"/>
            </a:xfrm>
            <a:prstGeom prst="bentConnector3">
              <a:avLst>
                <a:gd name="adj1" fmla="val 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018062-E79A-935D-91FF-89E70AC8EA46}"/>
                </a:ext>
              </a:extLst>
            </p:cNvPr>
            <p:cNvSpPr txBox="1"/>
            <p:nvPr/>
          </p:nvSpPr>
          <p:spPr>
            <a:xfrm>
              <a:off x="9824609" y="3750590"/>
              <a:ext cx="1145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E2A4A8-E46E-3ABF-C7D3-4F0B9AF6531F}"/>
                </a:ext>
              </a:extLst>
            </p:cNvPr>
            <p:cNvSpPr/>
            <p:nvPr/>
          </p:nvSpPr>
          <p:spPr>
            <a:xfrm>
              <a:off x="7110662" y="5109100"/>
              <a:ext cx="2272684" cy="12251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Generation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6DFCD2B-611B-9F3A-8ED2-60A4ECDF8FD6}"/>
                </a:ext>
              </a:extLst>
            </p:cNvPr>
            <p:cNvCxnSpPr>
              <a:cxnSpLocks/>
              <a:stCxn id="99" idx="2"/>
              <a:endCxn id="36" idx="0"/>
            </p:cNvCxnSpPr>
            <p:nvPr/>
          </p:nvCxnSpPr>
          <p:spPr>
            <a:xfrm>
              <a:off x="8239787" y="4739914"/>
              <a:ext cx="7217" cy="369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61BE3B-4699-F078-EDBB-7F8B437F24CB}"/>
                </a:ext>
              </a:extLst>
            </p:cNvPr>
            <p:cNvSpPr txBox="1"/>
            <p:nvPr/>
          </p:nvSpPr>
          <p:spPr>
            <a:xfrm>
              <a:off x="9837914" y="4807511"/>
              <a:ext cx="1535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 Module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图形 52" descr="投影仪屏幕">
              <a:extLst>
                <a:ext uri="{FF2B5EF4-FFF2-40B4-BE49-F238E27FC236}">
                  <a16:creationId xmlns:a16="http://schemas.microsoft.com/office/drawing/2014/main" id="{1E3A3880-956F-A0EC-27C7-94F811121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23674" y="5497388"/>
              <a:ext cx="579691" cy="579691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64B5428-C93C-5085-C785-3FF67C33A889}"/>
                </a:ext>
              </a:extLst>
            </p:cNvPr>
            <p:cNvSpPr txBox="1"/>
            <p:nvPr/>
          </p:nvSpPr>
          <p:spPr>
            <a:xfrm>
              <a:off x="6096000" y="5154836"/>
              <a:ext cx="1668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moviepy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7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141</Words>
  <Application>Microsoft Office PowerPoint</Application>
  <PresentationFormat>宽屏</PresentationFormat>
  <Paragraphs>30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圣鼎 刘</dc:creator>
  <cp:lastModifiedBy>圣鼎 刘</cp:lastModifiedBy>
  <cp:revision>1</cp:revision>
  <dcterms:created xsi:type="dcterms:W3CDTF">2025-04-12T03:53:02Z</dcterms:created>
  <dcterms:modified xsi:type="dcterms:W3CDTF">2025-04-12T09:33:26Z</dcterms:modified>
</cp:coreProperties>
</file>