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58" r:id="rId3"/>
    <p:sldId id="362" r:id="rId4"/>
    <p:sldId id="361" r:id="rId5"/>
    <p:sldId id="266" r:id="rId6"/>
  </p:sldIdLst>
  <p:sldSz cx="9144000" cy="5143500" type="screen16x9"/>
  <p:notesSz cx="6858000" cy="9144000"/>
  <p:embeddedFontLst>
    <p:embeddedFont>
      <p:font typeface="Catamaran Light" panose="02010600030101010101" charset="0"/>
      <p:regular r:id="rId8"/>
    </p:embeddedFont>
    <p:embeddedFont>
      <p:font typeface="Livvic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8BF"/>
    <a:srgbClr val="0875B8"/>
    <a:srgbClr val="035686"/>
    <a:srgbClr val="176AC7"/>
    <a:srgbClr val="7AD2F7"/>
    <a:srgbClr val="4DBCFB"/>
    <a:srgbClr val="026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21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86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e13d9a7e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e13d9a7e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35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38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idx="2" hasCustomPrompt="1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30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2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3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ctrTitle" idx="4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5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ctrTitle" idx="6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 idx="7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ctrTitle" idx="9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14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2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2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ctrTitle" idx="3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ctrTitle" idx="4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CUSTOM_3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">
  <p:cSld name="CUSTOM_33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2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ctrTitle" idx="3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4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ctrTitle" idx="5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ctrTitle" idx="6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34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ctrTitle" idx="2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3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ctrTitle" idx="4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CUSTOM_11_1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2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25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7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5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 idx="6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8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27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 idx="2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ctrTitle" idx="4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ctrTitle" idx="5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6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2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16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16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 panose="00000500000000000000"/>
              <a:buChar char="●"/>
              <a:defRPr sz="1200">
                <a:solidFill>
                  <a:schemeClr val="dk1"/>
                </a:solidFill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 panose="00000500000000000000"/>
              <a:buChar char="○"/>
              <a:defRPr sz="1200">
                <a:solidFill>
                  <a:schemeClr val="dk1"/>
                </a:solidFill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 panose="00000500000000000000"/>
              <a:buChar char="■"/>
              <a:defRPr sz="1200">
                <a:solidFill>
                  <a:schemeClr val="dk1"/>
                </a:solidFill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 panose="00000500000000000000"/>
              <a:buChar char="●"/>
              <a:defRPr sz="1200">
                <a:solidFill>
                  <a:schemeClr val="dk1"/>
                </a:solidFill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 panose="00000500000000000000"/>
              <a:buChar char="○"/>
              <a:defRPr sz="1200">
                <a:solidFill>
                  <a:schemeClr val="dk1"/>
                </a:solidFill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 panose="00000500000000000000"/>
              <a:buChar char="■"/>
              <a:defRPr sz="1200">
                <a:solidFill>
                  <a:schemeClr val="dk1"/>
                </a:solidFill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 panose="00000500000000000000"/>
              <a:buChar char="●"/>
              <a:defRPr sz="1200">
                <a:solidFill>
                  <a:schemeClr val="dk1"/>
                </a:solidFill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 panose="00000500000000000000"/>
              <a:buChar char="○"/>
              <a:defRPr sz="1200">
                <a:solidFill>
                  <a:schemeClr val="dk1"/>
                </a:solidFill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 panose="00000500000000000000"/>
              <a:buChar char="■"/>
              <a:defRPr sz="1200">
                <a:solidFill>
                  <a:schemeClr val="dk1"/>
                </a:solidFill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南科大环境学院LOGO\ppt模板\封面封底.png封面封底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3749" y="-39485"/>
            <a:ext cx="9205876" cy="5182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17319" y="1570744"/>
            <a:ext cx="65049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组会汇报</a:t>
            </a:r>
            <a:endParaRPr lang="en-US" altLang="zh-CN" sz="26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  <a:p>
            <a:pPr algn="ctr"/>
            <a:r>
              <a:rPr lang="en-US" altLang="zh-CN" sz="26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2023.9.13</a:t>
            </a:r>
            <a:endParaRPr lang="zh-CN" altLang="en-US" sz="26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pic>
        <p:nvPicPr>
          <p:cNvPr id="5" name="图片 4" descr="C:\Users\Administrator\Desktop\南科大环境学院LOGO\ppt模板\LOGO02.pngLOGO0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445385" y="4073525"/>
            <a:ext cx="4109085" cy="523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9" advTm="10000">
        <p:fade/>
      </p:transition>
    </mc:Choice>
    <mc:Fallback xmlns="">
      <p:transition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内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20" y="391160"/>
            <a:ext cx="76200" cy="38354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549910" y="890270"/>
            <a:ext cx="802513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ADDC088-E0E6-76EB-1D9D-7177B9E024C1}"/>
              </a:ext>
            </a:extLst>
          </p:cNvPr>
          <p:cNvSpPr txBox="1"/>
          <p:nvPr/>
        </p:nvSpPr>
        <p:spPr>
          <a:xfrm>
            <a:off x="742519" y="429041"/>
            <a:ext cx="301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本科期间微塑料研究课题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9" advTm="10000">
        <p:fade/>
      </p:transition>
    </mc:Choice>
    <mc:Fallback xmlns="">
      <p:transition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内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20" y="391160"/>
            <a:ext cx="76200" cy="38354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549910" y="890270"/>
            <a:ext cx="802513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ADDC088-E0E6-76EB-1D9D-7177B9E024C1}"/>
              </a:ext>
            </a:extLst>
          </p:cNvPr>
          <p:cNvSpPr txBox="1"/>
          <p:nvPr/>
        </p:nvSpPr>
        <p:spPr>
          <a:xfrm>
            <a:off x="742519" y="429041"/>
            <a:ext cx="301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微塑料的起动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4D0E88-68EA-EC01-AFDE-D4B76EC835AF}"/>
              </a:ext>
            </a:extLst>
          </p:cNvPr>
          <p:cNvSpPr txBox="1"/>
          <p:nvPr/>
        </p:nvSpPr>
        <p:spPr>
          <a:xfrm>
            <a:off x="962527" y="1333787"/>
            <a:ext cx="3446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水生环境中微塑料密度：</a:t>
            </a:r>
            <a:r>
              <a:rPr lang="en-US" altLang="zh-CN" dirty="0"/>
              <a:t>0.85~1.56g/cm</a:t>
            </a:r>
            <a:r>
              <a:rPr lang="en-US" altLang="zh-CN" baseline="30000" dirty="0"/>
              <a:t>3</a:t>
            </a:r>
            <a:endParaRPr lang="zh-CN" altLang="en-US" baseline="30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E87532-95A4-7FDE-9551-CA0DD56ED017}"/>
              </a:ext>
            </a:extLst>
          </p:cNvPr>
          <p:cNvSpPr txBox="1"/>
          <p:nvPr/>
        </p:nvSpPr>
        <p:spPr>
          <a:xfrm>
            <a:off x="962526" y="2069432"/>
            <a:ext cx="4186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起动条件（类比泥沙起动）：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、切应力主导：</a:t>
            </a:r>
            <a:r>
              <a:rPr lang="en-US" altLang="zh-CN" dirty="0"/>
              <a:t>ε=</a:t>
            </a:r>
            <a:r>
              <a:rPr lang="en-US" altLang="zh-CN" dirty="0" err="1"/>
              <a:t>γhj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、紊动能主导：圆柱形、方片状、平板形、球形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2DD023-8092-EF70-4229-188885257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958" y="1427860"/>
            <a:ext cx="4105053" cy="228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0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9" advTm="10000">
        <p:fade/>
      </p:transition>
    </mc:Choice>
    <mc:Fallback>
      <p:transition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内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20" y="391160"/>
            <a:ext cx="76200" cy="38354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549910" y="890270"/>
            <a:ext cx="802513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ADDC088-E0E6-76EB-1D9D-7177B9E024C1}"/>
              </a:ext>
            </a:extLst>
          </p:cNvPr>
          <p:cNvSpPr txBox="1"/>
          <p:nvPr/>
        </p:nvSpPr>
        <p:spPr>
          <a:xfrm>
            <a:off x="742519" y="429041"/>
            <a:ext cx="301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微塑料的沉降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AE44AD-7796-33AF-70F9-D9B2A68AE27D}"/>
              </a:ext>
            </a:extLst>
          </p:cNvPr>
          <p:cNvSpPr txBox="1"/>
          <p:nvPr/>
        </p:nvSpPr>
        <p:spPr>
          <a:xfrm>
            <a:off x="800959" y="1124093"/>
            <a:ext cx="19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、静水沉降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6D56CF-5691-17DA-CD16-C9C00F222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10" y="1431870"/>
            <a:ext cx="2659095" cy="32318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C7D8C0C-B9CE-508D-4C79-224B09F9F52D}"/>
              </a:ext>
            </a:extLst>
          </p:cNvPr>
          <p:cNvSpPr txBox="1"/>
          <p:nvPr/>
        </p:nvSpPr>
        <p:spPr>
          <a:xfrm>
            <a:off x="3960110" y="1322250"/>
            <a:ext cx="4262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方法：</a:t>
            </a:r>
            <a:r>
              <a:rPr lang="en-US" altLang="zh-CN" dirty="0"/>
              <a:t> Lattice Boltzmann method (LBM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           Immersed boundary method (IBM)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1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9" advTm="10000">
        <p:fade/>
      </p:transition>
    </mc:Choice>
    <mc:Fallback>
      <p:transition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南科大环境学院LOGO\ppt模板\封底.png封底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53" y="0"/>
            <a:ext cx="9142730" cy="5144135"/>
          </a:xfrm>
          <a:prstGeom prst="rect">
            <a:avLst/>
          </a:prstGeom>
        </p:spPr>
      </p:pic>
      <p:pic>
        <p:nvPicPr>
          <p:cNvPr id="3" name="图片 0" descr="0731-南科大环境学院VIS转曲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335" y="1769110"/>
            <a:ext cx="4366895" cy="1247775"/>
          </a:xfrm>
          <a:prstGeom prst="rect">
            <a:avLst/>
          </a:prstGeom>
        </p:spPr>
      </p:pic>
    </p:spTree>
  </p:cSld>
  <p:clrMapOvr>
    <a:masterClrMapping/>
  </p:clrMapOvr>
  <p:transition advTm="3000"/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82</Words>
  <Application>Microsoft Office PowerPoint</Application>
  <PresentationFormat>全屏显示(16:9)</PresentationFormat>
  <Paragraphs>12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Catamaran Light</vt:lpstr>
      <vt:lpstr>思源黑体 CN Heavy</vt:lpstr>
      <vt:lpstr>Livvic</vt:lpstr>
      <vt:lpstr>Fira Sans Extra Condensed Medium</vt:lpstr>
      <vt:lpstr>Engineering Project Proposal by Slidesgo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</dc:title>
  <dc:creator>meng</dc:creator>
  <cp:lastModifiedBy>明明 教</cp:lastModifiedBy>
  <cp:revision>37</cp:revision>
  <dcterms:created xsi:type="dcterms:W3CDTF">2020-06-03T02:39:00Z</dcterms:created>
  <dcterms:modified xsi:type="dcterms:W3CDTF">2023-09-12T12:17:44Z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