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emf" ContentType="image/x-emf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7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8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9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0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1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2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Noto Sans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Noto Sans"/>
              </a:rPr>
              <a:t>Click to edit the title text format</a:t>
            </a:r>
            <a:endParaRPr b="0" lang="en-IN" sz="4400" spc="-1" strike="noStrike"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62D918D5-07D4-4FB0-A2E0-15CCB8D2C07F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1668240" y="2219040"/>
            <a:ext cx="1557000" cy="1874520"/>
          </a:xfrm>
          <a:custGeom>
            <a:avLst/>
            <a:gdLst/>
            <a:ahLst/>
            <a:rect l="0" t="0" r="r" b="b"/>
            <a:pathLst>
              <a:path w="4326" h="5208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cap="sq" w="78120">
            <a:solidFill>
              <a:srgbClr val="ffffff"/>
            </a:solidFill>
            <a:miter/>
          </a:ln>
        </p:spPr>
      </p:sp>
      <p:sp>
        <p:nvSpPr>
          <p:cNvPr id="6" name=""/>
          <p:cNvSpPr/>
          <p:nvPr/>
        </p:nvSpPr>
        <p:spPr>
          <a:xfrm>
            <a:off x="2081160" y="4093200"/>
            <a:ext cx="730800" cy="182880"/>
          </a:xfrm>
          <a:custGeom>
            <a:avLst/>
            <a:gdLst/>
            <a:ahLst/>
            <a:rect l="0" t="0" r="r" b="b"/>
            <a:pathLst>
              <a:path w="2031" h="509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7" name=""/>
          <p:cNvSpPr/>
          <p:nvPr/>
        </p:nvSpPr>
        <p:spPr>
          <a:xfrm>
            <a:off x="2151720" y="4273560"/>
            <a:ext cx="589680" cy="182880"/>
          </a:xfrm>
          <a:custGeom>
            <a:avLst/>
            <a:gdLst/>
            <a:ahLst/>
            <a:rect l="0" t="0" r="r" b="b"/>
            <a:pathLst>
              <a:path w="1639" h="509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8" name=""/>
          <p:cNvSpPr/>
          <p:nvPr/>
        </p:nvSpPr>
        <p:spPr>
          <a:xfrm>
            <a:off x="2094120" y="2736360"/>
            <a:ext cx="713160" cy="1356840"/>
          </a:xfrm>
          <a:custGeom>
            <a:avLst/>
            <a:gdLst/>
            <a:ahLst/>
            <a:rect l="0" t="0" r="r" b="b"/>
            <a:pathLst>
              <a:path w="1982" h="3770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9" name=""/>
          <p:cNvSpPr/>
          <p:nvPr/>
        </p:nvSpPr>
        <p:spPr>
          <a:xfrm>
            <a:off x="2446560" y="1530360"/>
            <a:ext cx="0" cy="2667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 flipH="1">
            <a:off x="358272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104328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1639440" y="2187720"/>
            <a:ext cx="1557000" cy="1874520"/>
          </a:xfrm>
          <a:custGeom>
            <a:avLst/>
            <a:gdLst/>
            <a:ahLst/>
            <a:rect l="0" t="0" r="r" b="b"/>
            <a:pathLst>
              <a:path w="4326" h="5208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cap="sq" w="78120">
            <a:solidFill>
              <a:srgbClr val="000000"/>
            </a:solidFill>
            <a:miter/>
          </a:ln>
        </p:spPr>
      </p:sp>
      <p:sp>
        <p:nvSpPr>
          <p:cNvPr id="15" name=""/>
          <p:cNvSpPr/>
          <p:nvPr/>
        </p:nvSpPr>
        <p:spPr>
          <a:xfrm>
            <a:off x="2052720" y="4061880"/>
            <a:ext cx="730800" cy="182880"/>
          </a:xfrm>
          <a:custGeom>
            <a:avLst/>
            <a:gdLst/>
            <a:ahLst/>
            <a:rect l="0" t="0" r="r" b="b"/>
            <a:pathLst>
              <a:path w="2031" h="509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6" name=""/>
          <p:cNvSpPr/>
          <p:nvPr/>
        </p:nvSpPr>
        <p:spPr>
          <a:xfrm>
            <a:off x="2123280" y="4242240"/>
            <a:ext cx="589680" cy="182880"/>
          </a:xfrm>
          <a:custGeom>
            <a:avLst/>
            <a:gdLst/>
            <a:ahLst/>
            <a:rect l="0" t="0" r="r" b="b"/>
            <a:pathLst>
              <a:path w="1639" h="509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7" name=""/>
          <p:cNvSpPr/>
          <p:nvPr/>
        </p:nvSpPr>
        <p:spPr>
          <a:xfrm>
            <a:off x="2065320" y="2705040"/>
            <a:ext cx="713520" cy="1356840"/>
          </a:xfrm>
          <a:custGeom>
            <a:avLst/>
            <a:gdLst/>
            <a:ahLst/>
            <a:rect l="0" t="0" r="r" b="b"/>
            <a:pathLst>
              <a:path w="1983" h="3770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8" name=""/>
          <p:cNvSpPr/>
          <p:nvPr/>
        </p:nvSpPr>
        <p:spPr>
          <a:xfrm>
            <a:off x="2418120" y="1498680"/>
            <a:ext cx="0" cy="26712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 flipH="1">
            <a:off x="355428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101484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1568880" y="4125600"/>
            <a:ext cx="184680" cy="205920"/>
          </a:xfrm>
          <a:custGeom>
            <a:avLst/>
            <a:gdLst/>
            <a:ahLst/>
            <a:rect l="0" t="0" r="r" b="b"/>
            <a:pathLst>
              <a:path w="514" h="573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28" name=""/>
          <p:cNvSpPr/>
          <p:nvPr/>
        </p:nvSpPr>
        <p:spPr>
          <a:xfrm>
            <a:off x="3604680" y="3255840"/>
            <a:ext cx="186840" cy="202680"/>
          </a:xfrm>
          <a:custGeom>
            <a:avLst/>
            <a:gdLst/>
            <a:ahLst/>
            <a:rect l="0" t="0" r="r" b="b"/>
            <a:pathLst>
              <a:path w="520" h="564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29" name=""/>
          <p:cNvSpPr/>
          <p:nvPr/>
        </p:nvSpPr>
        <p:spPr>
          <a:xfrm>
            <a:off x="785160" y="2122200"/>
            <a:ext cx="207720" cy="183240"/>
          </a:xfrm>
          <a:custGeom>
            <a:avLst/>
            <a:gdLst/>
            <a:ahLst/>
            <a:rect l="0" t="0" r="r" b="b"/>
            <a:pathLst>
              <a:path w="578" h="510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30" name=""/>
          <p:cNvSpPr/>
          <p:nvPr/>
        </p:nvSpPr>
        <p:spPr>
          <a:xfrm>
            <a:off x="3624480" y="2125440"/>
            <a:ext cx="216360" cy="216000"/>
          </a:xfrm>
          <a:custGeom>
            <a:avLst/>
            <a:gdLst/>
            <a:ahLst/>
            <a:rect l="0" t="0" r="r" b="b"/>
            <a:pathLst>
              <a:path w="602" h="601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31" name="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>
            <a:off x="5009400" y="429480"/>
            <a:ext cx="207720" cy="182880"/>
          </a:xfrm>
          <a:custGeom>
            <a:avLst/>
            <a:gdLst/>
            <a:ahLst/>
            <a:rect l="0" t="0" r="r" b="b"/>
            <a:pathLst>
              <a:path w="578" h="509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37" name=""/>
          <p:cNvSpPr/>
          <p:nvPr/>
        </p:nvSpPr>
        <p:spPr>
          <a:xfrm>
            <a:off x="6346800" y="5160240"/>
            <a:ext cx="186840" cy="202680"/>
          </a:xfrm>
          <a:custGeom>
            <a:avLst/>
            <a:gdLst/>
            <a:ahLst/>
            <a:rect l="0" t="0" r="r" b="b"/>
            <a:pathLst>
              <a:path w="520" h="564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38" name="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9668880" y="2216880"/>
            <a:ext cx="216360" cy="216000"/>
          </a:xfrm>
          <a:custGeom>
            <a:avLst/>
            <a:gdLst/>
            <a:ahLst/>
            <a:rect l="0" t="0" r="r" b="b"/>
            <a:pathLst>
              <a:path w="602" h="601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41" name=""/>
          <p:cNvSpPr/>
          <p:nvPr/>
        </p:nvSpPr>
        <p:spPr>
          <a:xfrm>
            <a:off x="0" y="3714120"/>
            <a:ext cx="109800" cy="1970280"/>
          </a:xfrm>
          <a:custGeom>
            <a:avLst/>
            <a:gdLst/>
            <a:ahLst/>
            <a:rect l="0" t="0" r="r" b="b"/>
            <a:pathLst>
              <a:path w="306" h="5474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2" name=""/>
          <p:cNvSpPr/>
          <p:nvPr/>
        </p:nvSpPr>
        <p:spPr>
          <a:xfrm>
            <a:off x="9997920" y="360"/>
            <a:ext cx="109800" cy="1970280"/>
          </a:xfrm>
          <a:custGeom>
            <a:avLst/>
            <a:gdLst/>
            <a:ahLst/>
            <a:rect l="0" t="0" r="r" b="b"/>
            <a:pathLst>
              <a:path w="306" h="5474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Noto Sans"/>
              </a:rPr>
              <a:t>Click to edit the title text format</a:t>
            </a:r>
            <a:endParaRPr b="0" lang="en-IN" sz="4400" spc="-1" strike="noStrike">
              <a:latin typeface="Noto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Nimbus Sans"/>
              </a:rPr>
              <a:t>&lt;date/time&gt;</a:t>
            </a:r>
            <a:endParaRPr b="0" lang="en-IN" sz="1400" spc="-1" strike="noStrike">
              <a:latin typeface="Nimbus San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N" sz="1400" spc="-1" strike="noStrike">
                <a:latin typeface="Nimbus Sans"/>
              </a:rPr>
              <a:t>&lt;footer&gt;</a:t>
            </a:r>
            <a:endParaRPr b="0" lang="en-IN" sz="1400" spc="-1" strike="noStrike">
              <a:latin typeface="Nimbus San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5A55CFBB-7974-42EE-87CD-B457DA344417}" type="slidenum">
              <a:rPr b="0" lang="en-IN" sz="1400" spc="-1" strike="noStrike">
                <a:latin typeface="Nimbus Sans"/>
              </a:rPr>
              <a:t>&lt;number&gt;</a:t>
            </a:fld>
            <a:endParaRPr b="0" lang="en-IN" sz="1400" spc="-1" strike="noStrike">
              <a:latin typeface="Nimbus Sans"/>
            </a:endParaRPr>
          </a:p>
        </p:txBody>
      </p:sp>
      <p:sp>
        <p:nvSpPr>
          <p:cNvPr id="84" name=""/>
          <p:cNvSpPr/>
          <p:nvPr/>
        </p:nvSpPr>
        <p:spPr>
          <a:xfrm>
            <a:off x="3584880" y="5416200"/>
            <a:ext cx="168120" cy="181080"/>
          </a:xfrm>
          <a:custGeom>
            <a:avLst/>
            <a:gdLst/>
            <a:ahLst/>
            <a:rect l="0" t="0" r="r" b="b"/>
            <a:pathLst>
              <a:path w="468" h="504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85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6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87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9818640" y="1513080"/>
            <a:ext cx="168120" cy="181080"/>
          </a:xfrm>
          <a:custGeom>
            <a:avLst/>
            <a:gdLst/>
            <a:ahLst/>
            <a:rect l="0" t="0" r="r" b="b"/>
            <a:pathLst>
              <a:path w="468" h="504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90" name=""/>
          <p:cNvSpPr/>
          <p:nvPr/>
        </p:nvSpPr>
        <p:spPr>
          <a:xfrm>
            <a:off x="2139840" y="2185560"/>
            <a:ext cx="5605200" cy="850320"/>
          </a:xfrm>
          <a:custGeom>
            <a:avLst/>
            <a:gdLst/>
            <a:ahLst/>
            <a:rect l="0" t="0" r="r" b="b"/>
            <a:pathLst>
              <a:path w="15571" h="2363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91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4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95" name=""/>
          <p:cNvSpPr/>
          <p:nvPr/>
        </p:nvSpPr>
        <p:spPr>
          <a:xfrm>
            <a:off x="4496040" y="4037760"/>
            <a:ext cx="1087560" cy="1309680"/>
          </a:xfrm>
          <a:custGeom>
            <a:avLst/>
            <a:gdLst/>
            <a:ahLst/>
            <a:rect l="0" t="0" r="r" b="b"/>
            <a:pathLst>
              <a:path w="3022" h="3639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</p:sp>
      <p:sp>
        <p:nvSpPr>
          <p:cNvPr id="96" name=""/>
          <p:cNvSpPr/>
          <p:nvPr/>
        </p:nvSpPr>
        <p:spPr>
          <a:xfrm>
            <a:off x="4784400" y="5347440"/>
            <a:ext cx="510840" cy="127800"/>
          </a:xfrm>
          <a:custGeom>
            <a:avLst/>
            <a:gdLst/>
            <a:ahLst/>
            <a:rect l="0" t="0" r="r" b="b"/>
            <a:pathLst>
              <a:path w="1420" h="356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7" name=""/>
          <p:cNvSpPr/>
          <p:nvPr/>
        </p:nvSpPr>
        <p:spPr>
          <a:xfrm>
            <a:off x="4833720" y="5473440"/>
            <a:ext cx="412200" cy="127800"/>
          </a:xfrm>
          <a:custGeom>
            <a:avLst/>
            <a:gdLst/>
            <a:ahLst/>
            <a:rect l="0" t="0" r="r" b="b"/>
            <a:pathLst>
              <a:path w="1146" h="356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8" name=""/>
          <p:cNvSpPr/>
          <p:nvPr/>
        </p:nvSpPr>
        <p:spPr>
          <a:xfrm>
            <a:off x="4793400" y="4399560"/>
            <a:ext cx="498600" cy="947880"/>
          </a:xfrm>
          <a:custGeom>
            <a:avLst/>
            <a:gdLst/>
            <a:ahLst/>
            <a:rect l="0" t="0" r="r" b="b"/>
            <a:pathLst>
              <a:path w="1386" h="2634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9" name=""/>
          <p:cNvSpPr/>
          <p:nvPr/>
        </p:nvSpPr>
        <p:spPr>
          <a:xfrm>
            <a:off x="5040000" y="3556440"/>
            <a:ext cx="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 flipH="1">
            <a:off x="583344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405936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5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106" name=""/>
          <p:cNvSpPr/>
          <p:nvPr/>
        </p:nvSpPr>
        <p:spPr>
          <a:xfrm>
            <a:off x="2403360" y="2439360"/>
            <a:ext cx="356400" cy="42912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107" name=""/>
          <p:cNvSpPr/>
          <p:nvPr/>
        </p:nvSpPr>
        <p:spPr>
          <a:xfrm>
            <a:off x="2497680" y="2868480"/>
            <a:ext cx="167400" cy="41760"/>
          </a:xfrm>
          <a:custGeom>
            <a:avLst/>
            <a:gdLst/>
            <a:ahLst/>
            <a:rect l="0" t="0" r="r" b="b"/>
            <a:pathLst>
              <a:path w="466" h="117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08" name=""/>
          <p:cNvSpPr/>
          <p:nvPr/>
        </p:nvSpPr>
        <p:spPr>
          <a:xfrm>
            <a:off x="2513880" y="29098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09" name=""/>
          <p:cNvSpPr/>
          <p:nvPr/>
        </p:nvSpPr>
        <p:spPr>
          <a:xfrm>
            <a:off x="2500560" y="2557800"/>
            <a:ext cx="163440" cy="310680"/>
          </a:xfrm>
          <a:custGeom>
            <a:avLst/>
            <a:gdLst/>
            <a:ahLst/>
            <a:rect l="0" t="0" r="r" b="b"/>
            <a:pathLst>
              <a:path w="455" h="864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10" name=""/>
          <p:cNvSpPr/>
          <p:nvPr/>
        </p:nvSpPr>
        <p:spPr>
          <a:xfrm>
            <a:off x="2581560" y="228168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 flipH="1">
            <a:off x="2841840" y="2606760"/>
            <a:ext cx="6084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2260080" y="26067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Noto Sans"/>
              </a:rPr>
              <a:t>Click to edit the title text format</a:t>
            </a:r>
            <a:endParaRPr b="0" lang="en-IN" sz="4400" spc="-1" strike="noStrike">
              <a:latin typeface="Noto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85376497-CA66-4D3E-ACEB-B3D5FD68FB7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0079280" cy="5669280"/>
          </a:xfrm>
          <a:custGeom>
            <a:avLst/>
            <a:gdLst/>
            <a:ahLst/>
            <a:rect l="0" t="0" r="r" b="b"/>
            <a:pathLst>
              <a:path w="27999" h="15749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57" name=""/>
          <p:cNvSpPr/>
          <p:nvPr/>
        </p:nvSpPr>
        <p:spPr>
          <a:xfrm>
            <a:off x="900000" y="3465720"/>
            <a:ext cx="1507680" cy="1796040"/>
          </a:xfrm>
          <a:custGeom>
            <a:avLst/>
            <a:gdLst/>
            <a:ahLst/>
            <a:rect l="0" t="0" r="r" b="b"/>
            <a:pathLst>
              <a:path w="4189" h="4990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/>
          </a:blipFill>
          <a:ln w="0">
            <a:noFill/>
          </a:ln>
        </p:spPr>
      </p:sp>
      <p:sp>
        <p:nvSpPr>
          <p:cNvPr id="158" name=""/>
          <p:cNvSpPr/>
          <p:nvPr/>
        </p:nvSpPr>
        <p:spPr>
          <a:xfrm>
            <a:off x="1280880" y="5189760"/>
            <a:ext cx="745920" cy="239760"/>
          </a:xfrm>
          <a:custGeom>
            <a:avLst/>
            <a:gdLst/>
            <a:ahLst/>
            <a:rect l="0" t="0" r="r" b="b"/>
            <a:pathLst>
              <a:path w="2073" h="667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/>
          </a:blipFill>
          <a:ln w="0">
            <a:noFill/>
          </a:ln>
        </p:spPr>
      </p:sp>
      <p:sp>
        <p:nvSpPr>
          <p:cNvPr id="159" name=""/>
          <p:cNvSpPr/>
          <p:nvPr/>
        </p:nvSpPr>
        <p:spPr>
          <a:xfrm>
            <a:off x="1346040" y="5355360"/>
            <a:ext cx="615960" cy="240120"/>
          </a:xfrm>
          <a:custGeom>
            <a:avLst/>
            <a:gdLst/>
            <a:ahLst/>
            <a:rect l="0" t="0" r="r" b="b"/>
            <a:pathLst>
              <a:path w="1712" h="668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tretch/>
          </a:blipFill>
          <a:ln w="0">
            <a:noFill/>
          </a:ln>
        </p:spPr>
      </p:sp>
      <p:sp>
        <p:nvSpPr>
          <p:cNvPr id="160" name=""/>
          <p:cNvSpPr/>
          <p:nvPr/>
        </p:nvSpPr>
        <p:spPr>
          <a:xfrm>
            <a:off x="1292760" y="3941640"/>
            <a:ext cx="730080" cy="1320120"/>
          </a:xfrm>
          <a:custGeom>
            <a:avLst/>
            <a:gdLst/>
            <a:ahLst/>
            <a:rect l="0" t="0" r="r" b="b"/>
            <a:pathLst>
              <a:path w="2029" h="3668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tretch/>
          </a:blipFill>
          <a:ln w="0">
            <a:noFill/>
          </a:ln>
        </p:spPr>
      </p:sp>
      <p:sp>
        <p:nvSpPr>
          <p:cNvPr id="161" name=""/>
          <p:cNvSpPr/>
          <p:nvPr/>
        </p:nvSpPr>
        <p:spPr>
          <a:xfrm>
            <a:off x="1617840" y="2832480"/>
            <a:ext cx="72360" cy="317520"/>
          </a:xfrm>
          <a:custGeom>
            <a:avLst/>
            <a:gdLst/>
            <a:ahLst/>
            <a:rect l="0" t="0" r="r" b="b"/>
            <a:pathLst>
              <a:path w="202" h="883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tretch/>
          </a:blipFill>
          <a:ln w="0">
            <a:noFill/>
          </a:ln>
        </p:spPr>
      </p:sp>
      <p:sp>
        <p:nvSpPr>
          <p:cNvPr id="162" name=""/>
          <p:cNvSpPr/>
          <p:nvPr/>
        </p:nvSpPr>
        <p:spPr>
          <a:xfrm>
            <a:off x="2467800" y="3187800"/>
            <a:ext cx="246240" cy="245520"/>
          </a:xfrm>
          <a:custGeom>
            <a:avLst/>
            <a:gdLst/>
            <a:ahLst/>
            <a:rect l="0" t="0" r="r" b="b"/>
            <a:pathLst>
              <a:path w="685" h="683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tretch/>
          </a:blipFill>
          <a:ln w="0">
            <a:noFill/>
          </a:ln>
        </p:spPr>
      </p:sp>
      <p:sp>
        <p:nvSpPr>
          <p:cNvPr id="163" name=""/>
          <p:cNvSpPr/>
          <p:nvPr/>
        </p:nvSpPr>
        <p:spPr>
          <a:xfrm>
            <a:off x="2665440" y="4138560"/>
            <a:ext cx="318240" cy="72000"/>
          </a:xfrm>
          <a:custGeom>
            <a:avLst/>
            <a:gdLst/>
            <a:ahLst/>
            <a:rect l="0" t="0" r="r" b="b"/>
            <a:pathLst>
              <a:path w="885" h="201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tretch/>
          </a:blipFill>
          <a:ln w="0">
            <a:noFill/>
          </a:ln>
        </p:spPr>
      </p:sp>
      <p:sp>
        <p:nvSpPr>
          <p:cNvPr id="164" name=""/>
          <p:cNvSpPr/>
          <p:nvPr/>
        </p:nvSpPr>
        <p:spPr>
          <a:xfrm>
            <a:off x="594000" y="3187800"/>
            <a:ext cx="246240" cy="245520"/>
          </a:xfrm>
          <a:custGeom>
            <a:avLst/>
            <a:gdLst/>
            <a:ahLst/>
            <a:rect l="0" t="0" r="r" b="b"/>
            <a:pathLst>
              <a:path w="685" h="683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tretch/>
          </a:blipFill>
          <a:ln w="0">
            <a:noFill/>
          </a:ln>
        </p:spPr>
      </p:sp>
      <p:sp>
        <p:nvSpPr>
          <p:cNvPr id="165" name=""/>
          <p:cNvSpPr/>
          <p:nvPr/>
        </p:nvSpPr>
        <p:spPr>
          <a:xfrm>
            <a:off x="324000" y="4138560"/>
            <a:ext cx="318600" cy="72000"/>
          </a:xfrm>
          <a:custGeom>
            <a:avLst/>
            <a:gdLst/>
            <a:ahLst/>
            <a:rect l="0" t="0" r="r" b="b"/>
            <a:pathLst>
              <a:path w="886" h="201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tretch/>
          </a:blipFill>
          <a:ln w="0">
            <a:noFill/>
          </a:ln>
        </p:spPr>
      </p:sp>
      <p:sp>
        <p:nvSpPr>
          <p:cNvPr id="166" name=""/>
          <p:cNvSpPr/>
          <p:nvPr/>
        </p:nvSpPr>
        <p:spPr>
          <a:xfrm>
            <a:off x="869760" y="3578040"/>
            <a:ext cx="1360080" cy="1632960"/>
          </a:xfrm>
          <a:custGeom>
            <a:avLst/>
            <a:gdLst/>
            <a:ahLst/>
            <a:rect l="0" t="0" r="r" b="b"/>
            <a:pathLst>
              <a:path w="3779" h="4537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cap="sq" w="68400">
            <a:solidFill>
              <a:srgbClr val="f2c02c"/>
            </a:solidFill>
            <a:miter/>
          </a:ln>
        </p:spPr>
      </p:sp>
      <p:sp>
        <p:nvSpPr>
          <p:cNvPr id="167" name=""/>
          <p:cNvSpPr/>
          <p:nvPr/>
        </p:nvSpPr>
        <p:spPr>
          <a:xfrm>
            <a:off x="1230840" y="5211000"/>
            <a:ext cx="638280" cy="159480"/>
          </a:xfrm>
          <a:custGeom>
            <a:avLst/>
            <a:gdLst/>
            <a:ahLst/>
            <a:rect l="0" t="0" r="r" b="b"/>
            <a:pathLst>
              <a:path w="1774" h="444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68" name=""/>
          <p:cNvSpPr/>
          <p:nvPr/>
        </p:nvSpPr>
        <p:spPr>
          <a:xfrm>
            <a:off x="1292400" y="5368320"/>
            <a:ext cx="515160" cy="159120"/>
          </a:xfrm>
          <a:custGeom>
            <a:avLst/>
            <a:gdLst/>
            <a:ahLst/>
            <a:rect l="0" t="0" r="r" b="b"/>
            <a:pathLst>
              <a:path w="1432" h="443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69" name=""/>
          <p:cNvSpPr/>
          <p:nvPr/>
        </p:nvSpPr>
        <p:spPr>
          <a:xfrm>
            <a:off x="1242000" y="4029120"/>
            <a:ext cx="623160" cy="1181880"/>
          </a:xfrm>
          <a:custGeom>
            <a:avLst/>
            <a:gdLst/>
            <a:ahLst/>
            <a:rect l="0" t="0" r="r" b="b"/>
            <a:pathLst>
              <a:path w="1732" h="3284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70" name=""/>
          <p:cNvSpPr/>
          <p:nvPr/>
        </p:nvSpPr>
        <p:spPr>
          <a:xfrm>
            <a:off x="1549800" y="2977920"/>
            <a:ext cx="0" cy="2325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 flipH="1">
            <a:off x="2355120" y="3314880"/>
            <a:ext cx="16488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 flipH="1">
            <a:off x="254232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579600" y="3314880"/>
            <a:ext cx="16524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32436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>
            <a:off x="1421280" y="783360"/>
            <a:ext cx="858240" cy="529200"/>
          </a:xfrm>
          <a:custGeom>
            <a:avLst/>
            <a:gdLst/>
            <a:ahLst/>
            <a:rect l="0" t="0" r="r" b="b"/>
            <a:pathLst>
              <a:path w="2385" h="1471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6" name=""/>
          <p:cNvSpPr/>
          <p:nvPr/>
        </p:nvSpPr>
        <p:spPr>
          <a:xfrm>
            <a:off x="1421280" y="2422800"/>
            <a:ext cx="858240" cy="528840"/>
          </a:xfrm>
          <a:custGeom>
            <a:avLst/>
            <a:gdLst/>
            <a:ahLst/>
            <a:rect l="0" t="0" r="r" b="b"/>
            <a:pathLst>
              <a:path w="2385" h="1470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7" name=""/>
          <p:cNvSpPr/>
          <p:nvPr/>
        </p:nvSpPr>
        <p:spPr>
          <a:xfrm>
            <a:off x="5708880" y="2422800"/>
            <a:ext cx="857880" cy="52884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8" name=""/>
          <p:cNvSpPr/>
          <p:nvPr/>
        </p:nvSpPr>
        <p:spPr>
          <a:xfrm>
            <a:off x="5708880" y="4061520"/>
            <a:ext cx="857880" cy="52884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9" name=""/>
          <p:cNvSpPr/>
          <p:nvPr/>
        </p:nvSpPr>
        <p:spPr>
          <a:xfrm>
            <a:off x="1352520" y="720000"/>
            <a:ext cx="857880" cy="52884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0" name=""/>
          <p:cNvSpPr/>
          <p:nvPr/>
        </p:nvSpPr>
        <p:spPr>
          <a:xfrm>
            <a:off x="1352520" y="2359080"/>
            <a:ext cx="857880" cy="529200"/>
          </a:xfrm>
          <a:custGeom>
            <a:avLst/>
            <a:gdLst/>
            <a:ahLst/>
            <a:rect l="0" t="0" r="r" b="b"/>
            <a:pathLst>
              <a:path w="2384" h="1471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1" name=""/>
          <p:cNvSpPr/>
          <p:nvPr/>
        </p:nvSpPr>
        <p:spPr>
          <a:xfrm>
            <a:off x="5639760" y="2359080"/>
            <a:ext cx="858240" cy="529200"/>
          </a:xfrm>
          <a:custGeom>
            <a:avLst/>
            <a:gdLst/>
            <a:ahLst/>
            <a:rect l="0" t="0" r="r" b="b"/>
            <a:pathLst>
              <a:path w="2385" h="1471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2" name=""/>
          <p:cNvSpPr/>
          <p:nvPr/>
        </p:nvSpPr>
        <p:spPr>
          <a:xfrm>
            <a:off x="5639760" y="3998160"/>
            <a:ext cx="858240" cy="528840"/>
          </a:xfrm>
          <a:custGeom>
            <a:avLst/>
            <a:gdLst/>
            <a:ahLst/>
            <a:rect l="0" t="0" r="r" b="b"/>
            <a:pathLst>
              <a:path w="2385" h="1470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3" name=""/>
          <p:cNvSpPr/>
          <p:nvPr/>
        </p:nvSpPr>
        <p:spPr>
          <a:xfrm>
            <a:off x="1606320" y="820440"/>
            <a:ext cx="174240" cy="327960"/>
          </a:xfrm>
          <a:custGeom>
            <a:avLst/>
            <a:gdLst/>
            <a:ahLst/>
            <a:rect l="0" t="0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4" name=""/>
          <p:cNvSpPr/>
          <p:nvPr/>
        </p:nvSpPr>
        <p:spPr>
          <a:xfrm>
            <a:off x="1818720" y="825480"/>
            <a:ext cx="137520" cy="318600"/>
          </a:xfrm>
          <a:custGeom>
            <a:avLst/>
            <a:gdLst/>
            <a:ahLst/>
            <a:rect l="0" t="0" r="r" b="b"/>
            <a:pathLst>
              <a:path w="383" h="886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5" name=""/>
          <p:cNvSpPr/>
          <p:nvPr/>
        </p:nvSpPr>
        <p:spPr>
          <a:xfrm>
            <a:off x="1606320" y="2459880"/>
            <a:ext cx="174240" cy="327960"/>
          </a:xfrm>
          <a:custGeom>
            <a:avLst/>
            <a:gdLst/>
            <a:ahLst/>
            <a:rect l="0" t="0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6" name=""/>
          <p:cNvSpPr/>
          <p:nvPr/>
        </p:nvSpPr>
        <p:spPr>
          <a:xfrm>
            <a:off x="1810800" y="2460240"/>
            <a:ext cx="173880" cy="323280"/>
          </a:xfrm>
          <a:custGeom>
            <a:avLst/>
            <a:gdLst/>
            <a:ahLst/>
            <a:rect l="0" t="0" r="r" b="b"/>
            <a:pathLst>
              <a:path w="484" h="899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7" name=""/>
          <p:cNvSpPr/>
          <p:nvPr/>
        </p:nvSpPr>
        <p:spPr>
          <a:xfrm>
            <a:off x="5879520" y="2459880"/>
            <a:ext cx="174240" cy="327960"/>
          </a:xfrm>
          <a:custGeom>
            <a:avLst/>
            <a:gdLst/>
            <a:ahLst/>
            <a:rect l="0" t="0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8" name=""/>
          <p:cNvSpPr/>
          <p:nvPr/>
        </p:nvSpPr>
        <p:spPr>
          <a:xfrm>
            <a:off x="6084360" y="2460240"/>
            <a:ext cx="173160" cy="327600"/>
          </a:xfrm>
          <a:custGeom>
            <a:avLst/>
            <a:gdLst/>
            <a:ahLst/>
            <a:rect l="0" t="0" r="r" b="b"/>
            <a:pathLst>
              <a:path w="482" h="911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9" name=""/>
          <p:cNvSpPr/>
          <p:nvPr/>
        </p:nvSpPr>
        <p:spPr>
          <a:xfrm>
            <a:off x="5879520" y="4098600"/>
            <a:ext cx="174240" cy="327960"/>
          </a:xfrm>
          <a:custGeom>
            <a:avLst/>
            <a:gdLst/>
            <a:ahLst/>
            <a:rect l="0" t="0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90" name=""/>
          <p:cNvSpPr/>
          <p:nvPr/>
        </p:nvSpPr>
        <p:spPr>
          <a:xfrm>
            <a:off x="6078600" y="4103640"/>
            <a:ext cx="191880" cy="318600"/>
          </a:xfrm>
          <a:custGeom>
            <a:avLst/>
            <a:gdLst/>
            <a:ahLst/>
            <a:rect l="0" t="0" r="r" b="b"/>
            <a:pathLst>
              <a:path w="534" h="886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91" name="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94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195" name=""/>
          <p:cNvSpPr/>
          <p:nvPr/>
        </p:nvSpPr>
        <p:spPr>
          <a:xfrm>
            <a:off x="6459840" y="1847160"/>
            <a:ext cx="168120" cy="180360"/>
          </a:xfrm>
          <a:custGeom>
            <a:avLst/>
            <a:gdLst/>
            <a:ahLst/>
            <a:rect l="0" t="0" r="r" b="b"/>
            <a:pathLst>
              <a:path w="468" h="502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196" name=""/>
          <p:cNvSpPr/>
          <p:nvPr/>
        </p:nvSpPr>
        <p:spPr>
          <a:xfrm>
            <a:off x="9315000" y="873000"/>
            <a:ext cx="5832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3" h="14297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Noto Sans"/>
              </a:rPr>
              <a:t>Click to edit the title text format</a:t>
            </a:r>
            <a:endParaRPr b="0" lang="en-IN" sz="4400" spc="-1" strike="noStrike">
              <a:latin typeface="Noto Sans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DDF218FA-C8BC-48C6-BAED-C855F5CFC506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153080" y="3584520"/>
            <a:ext cx="1193400" cy="1437120"/>
          </a:xfrm>
          <a:custGeom>
            <a:avLst/>
            <a:gdLst/>
            <a:ahLst/>
            <a:rect l="0" t="0" r="r" b="b"/>
            <a:pathLst>
              <a:path w="3316" h="3993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</p:sp>
      <p:sp>
        <p:nvSpPr>
          <p:cNvPr id="241" name=""/>
          <p:cNvSpPr/>
          <p:nvPr/>
        </p:nvSpPr>
        <p:spPr>
          <a:xfrm>
            <a:off x="1469520" y="5021640"/>
            <a:ext cx="560520" cy="140040"/>
          </a:xfrm>
          <a:custGeom>
            <a:avLst/>
            <a:gdLst/>
            <a:ahLst/>
            <a:rect l="0" t="0" r="r" b="b"/>
            <a:pathLst>
              <a:path w="1558" h="390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2" name=""/>
          <p:cNvSpPr/>
          <p:nvPr/>
        </p:nvSpPr>
        <p:spPr>
          <a:xfrm>
            <a:off x="1523520" y="5159880"/>
            <a:ext cx="452160" cy="140040"/>
          </a:xfrm>
          <a:custGeom>
            <a:avLst/>
            <a:gdLst/>
            <a:ahLst/>
            <a:rect l="0" t="0" r="r" b="b"/>
            <a:pathLst>
              <a:path w="1257" h="390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3" name=""/>
          <p:cNvSpPr/>
          <p:nvPr/>
        </p:nvSpPr>
        <p:spPr>
          <a:xfrm>
            <a:off x="1479600" y="3981240"/>
            <a:ext cx="546480" cy="1040400"/>
          </a:xfrm>
          <a:custGeom>
            <a:avLst/>
            <a:gdLst/>
            <a:ahLst/>
            <a:rect l="0" t="0" r="r" b="b"/>
            <a:pathLst>
              <a:path w="1519" h="2891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4" name=""/>
          <p:cNvSpPr/>
          <p:nvPr/>
        </p:nvSpPr>
        <p:spPr>
          <a:xfrm>
            <a:off x="1749600" y="3056400"/>
            <a:ext cx="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 flipH="1">
            <a:off x="262080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67392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"/>
          <p:cNvSpPr/>
          <p:nvPr/>
        </p:nvSpPr>
        <p:spPr>
          <a:xfrm>
            <a:off x="6364080" y="928440"/>
            <a:ext cx="167760" cy="18072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55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>
            <a:off x="8921520" y="3384360"/>
            <a:ext cx="190440" cy="190800"/>
          </a:xfrm>
          <a:custGeom>
            <a:avLst/>
            <a:gdLst/>
            <a:ahLst/>
            <a:rect l="0" t="0" r="r" b="b"/>
            <a:pathLst>
              <a:path w="530" h="531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258" name=""/>
          <p:cNvSpPr/>
          <p:nvPr/>
        </p:nvSpPr>
        <p:spPr>
          <a:xfrm>
            <a:off x="1030320" y="502560"/>
            <a:ext cx="167760" cy="181080"/>
          </a:xfrm>
          <a:custGeom>
            <a:avLst/>
            <a:gdLst/>
            <a:ahLst/>
            <a:rect l="0" t="0" r="r" b="b"/>
            <a:pathLst>
              <a:path w="467" h="504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59" name=""/>
          <p:cNvSpPr/>
          <p:nvPr/>
        </p:nvSpPr>
        <p:spPr>
          <a:xfrm>
            <a:off x="4014360" y="3813480"/>
            <a:ext cx="167760" cy="181080"/>
          </a:xfrm>
          <a:custGeom>
            <a:avLst/>
            <a:gdLst/>
            <a:ahLst/>
            <a:rect l="0" t="0" r="r" b="b"/>
            <a:pathLst>
              <a:path w="467" h="504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60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9" h="1160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299" name=""/>
          <p:cNvSpPr/>
          <p:nvPr/>
        </p:nvSpPr>
        <p:spPr>
          <a:xfrm>
            <a:off x="788040" y="1495800"/>
            <a:ext cx="8495640" cy="3646440"/>
          </a:xfrm>
          <a:custGeom>
            <a:avLst/>
            <a:gdLst/>
            <a:ahLst/>
            <a:rect l="0" t="0" r="r" b="b"/>
            <a:pathLst>
              <a:path w="23600" h="10130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Noto Sans"/>
              </a:rPr>
              <a:t>Click to edit the title text format</a:t>
            </a:r>
            <a:endParaRPr b="0" lang="en-IN" sz="4400" spc="-1" strike="noStrike"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F72F3E8B-E913-4C78-8608-930D780F85F3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306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7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8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9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315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6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7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8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9" h="1160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Noto Sans"/>
              </a:rPr>
              <a:t>Click to edit the title text format</a:t>
            </a:r>
            <a:endParaRPr b="0" lang="en-IN" sz="4400" spc="-1" strike="noStrike">
              <a:latin typeface="Noto Sans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ECB6C6BC-7DDD-4079-9517-E637AB6C5ED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8018280" y="3637080"/>
            <a:ext cx="1355040" cy="1630440"/>
          </a:xfrm>
          <a:custGeom>
            <a:avLst/>
            <a:gdLst/>
            <a:ahLst/>
            <a:rect l="0" t="0" r="r" b="b"/>
            <a:pathLst>
              <a:path w="3765" h="4530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</p:sp>
      <p:sp>
        <p:nvSpPr>
          <p:cNvPr id="366" name=""/>
          <p:cNvSpPr/>
          <p:nvPr/>
        </p:nvSpPr>
        <p:spPr>
          <a:xfrm>
            <a:off x="8377560" y="5267520"/>
            <a:ext cx="636120" cy="159120"/>
          </a:xfrm>
          <a:custGeom>
            <a:avLst/>
            <a:gdLst/>
            <a:ahLst/>
            <a:rect l="0" t="0" r="r" b="b"/>
            <a:pathLst>
              <a:path w="1768" h="443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7" name=""/>
          <p:cNvSpPr/>
          <p:nvPr/>
        </p:nvSpPr>
        <p:spPr>
          <a:xfrm>
            <a:off x="8439120" y="5424480"/>
            <a:ext cx="513360" cy="158760"/>
          </a:xfrm>
          <a:custGeom>
            <a:avLst/>
            <a:gdLst/>
            <a:ahLst/>
            <a:rect l="0" t="0" r="r" b="b"/>
            <a:pathLst>
              <a:path w="1427" h="442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8" name=""/>
          <p:cNvSpPr/>
          <p:nvPr/>
        </p:nvSpPr>
        <p:spPr>
          <a:xfrm>
            <a:off x="8388720" y="4087440"/>
            <a:ext cx="621000" cy="1180440"/>
          </a:xfrm>
          <a:custGeom>
            <a:avLst/>
            <a:gdLst/>
            <a:ahLst/>
            <a:rect l="0" t="0" r="r" b="b"/>
            <a:pathLst>
              <a:path w="1726" h="3280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9" name=""/>
          <p:cNvSpPr/>
          <p:nvPr/>
        </p:nvSpPr>
        <p:spPr>
          <a:xfrm>
            <a:off x="8695800" y="3038040"/>
            <a:ext cx="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/>
          <p:nvPr/>
        </p:nvSpPr>
        <p:spPr>
          <a:xfrm flipH="1">
            <a:off x="96847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"/>
          <p:cNvSpPr/>
          <p:nvPr/>
        </p:nvSpPr>
        <p:spPr>
          <a:xfrm>
            <a:off x="74743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77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</p:sp>
      <p:sp>
        <p:nvSpPr>
          <p:cNvPr id="378" name=""/>
          <p:cNvSpPr/>
          <p:nvPr/>
        </p:nvSpPr>
        <p:spPr>
          <a:xfrm>
            <a:off x="6381720" y="2107440"/>
            <a:ext cx="167400" cy="180360"/>
          </a:xfrm>
          <a:custGeom>
            <a:avLst/>
            <a:gdLst/>
            <a:ahLst/>
            <a:rect l="0" t="0" r="r" b="b"/>
            <a:pathLst>
              <a:path w="466" h="502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</p:sp>
      <p:sp>
        <p:nvSpPr>
          <p:cNvPr id="379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"/>
          <p:cNvSpPr/>
          <p:nvPr/>
        </p:nvSpPr>
        <p:spPr>
          <a:xfrm>
            <a:off x="562320" y="4888800"/>
            <a:ext cx="167400" cy="180360"/>
          </a:xfrm>
          <a:custGeom>
            <a:avLst/>
            <a:gdLst/>
            <a:ahLst/>
            <a:rect l="0" t="0" r="r" b="b"/>
            <a:pathLst>
              <a:path w="466" h="502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</p:sp>
      <p:sp>
        <p:nvSpPr>
          <p:cNvPr id="382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383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4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5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6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392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3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4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5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9" h="1160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Noto Sans"/>
              </a:rPr>
              <a:t>Click to edit the title text format</a:t>
            </a:r>
            <a:endParaRPr b="0" lang="en-IN" sz="4400" spc="-1" strike="noStrike">
              <a:latin typeface="Noto Sans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8FD8996F-76E9-4640-8A66-1A44B67934C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 flipH="1"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"/>
          <p:cNvSpPr/>
          <p:nvPr/>
        </p:nvSpPr>
        <p:spPr>
          <a:xfrm>
            <a:off x="5675400" y="1268280"/>
            <a:ext cx="167760" cy="181080"/>
          </a:xfrm>
          <a:custGeom>
            <a:avLst/>
            <a:gdLst/>
            <a:ahLst/>
            <a:rect l="0" t="0" r="r" b="b"/>
            <a:pathLst>
              <a:path w="467" h="504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445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46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447" name=""/>
          <p:cNvSpPr/>
          <p:nvPr/>
        </p:nvSpPr>
        <p:spPr>
          <a:xfrm flipH="1"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"/>
          <p:cNvSpPr/>
          <p:nvPr/>
        </p:nvSpPr>
        <p:spPr>
          <a:xfrm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50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451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452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3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4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5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461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2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3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4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Noto Sans"/>
              </a:rPr>
              <a:t>Click to edit the title text format</a:t>
            </a:r>
            <a:endParaRPr b="0" lang="en-IN" sz="4400" spc="-1" strike="noStrike">
              <a:latin typeface="Noto Sans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09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D9B7A37E-CDC9-41DA-9EC0-B0DDC9C01FC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1192680" y="284652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7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1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6" y="428"/>
                </a:lnTo>
                <a:lnTo>
                  <a:pt x="45" y="413"/>
                </a:lnTo>
                <a:lnTo>
                  <a:pt x="36" y="398"/>
                </a:lnTo>
                <a:lnTo>
                  <a:pt x="27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1"/>
                </a:lnTo>
                <a:lnTo>
                  <a:pt x="20" y="165"/>
                </a:lnTo>
                <a:lnTo>
                  <a:pt x="27" y="149"/>
                </a:lnTo>
                <a:lnTo>
                  <a:pt x="36" y="133"/>
                </a:lnTo>
                <a:lnTo>
                  <a:pt x="45" y="118"/>
                </a:lnTo>
                <a:lnTo>
                  <a:pt x="56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7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3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5"/>
                </a:lnTo>
                <a:lnTo>
                  <a:pt x="516" y="181"/>
                </a:lnTo>
                <a:lnTo>
                  <a:pt x="521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511" name=""/>
          <p:cNvSpPr/>
          <p:nvPr/>
        </p:nvSpPr>
        <p:spPr>
          <a:xfrm flipH="1">
            <a:off x="4060800" y="11592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>
            <a:off x="3996360" y="180360"/>
            <a:ext cx="215280" cy="867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"/>
          <p:cNvSpPr/>
          <p:nvPr/>
        </p:nvSpPr>
        <p:spPr>
          <a:xfrm>
            <a:off x="8077680" y="5246640"/>
            <a:ext cx="168120" cy="181080"/>
          </a:xfrm>
          <a:custGeom>
            <a:avLst/>
            <a:gdLst/>
            <a:ahLst/>
            <a:rect l="0" t="0" r="r" b="b"/>
            <a:pathLst>
              <a:path w="468" h="504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4" name=""/>
          <p:cNvSpPr/>
          <p:nvPr/>
        </p:nvSpPr>
        <p:spPr>
          <a:xfrm>
            <a:off x="662760" y="1063800"/>
            <a:ext cx="168120" cy="180720"/>
          </a:xfrm>
          <a:custGeom>
            <a:avLst/>
            <a:gdLst/>
            <a:ahLst/>
            <a:rect l="0" t="0" r="r" b="b"/>
            <a:pathLst>
              <a:path w="468" h="503">
                <a:moveTo>
                  <a:pt x="0" y="230"/>
                </a:moveTo>
                <a:lnTo>
                  <a:pt x="404" y="502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5" name=""/>
          <p:cNvSpPr/>
          <p:nvPr/>
        </p:nvSpPr>
        <p:spPr>
          <a:xfrm>
            <a:off x="9468000" y="296640"/>
            <a:ext cx="180360" cy="170280"/>
          </a:xfrm>
          <a:custGeom>
            <a:avLst/>
            <a:gdLst/>
            <a:ahLst/>
            <a:rect l="0" t="0" r="r" b="b"/>
            <a:pathLst>
              <a:path w="502" h="474">
                <a:moveTo>
                  <a:pt x="217" y="473"/>
                </a:moveTo>
                <a:lnTo>
                  <a:pt x="501" y="76"/>
                </a:lnTo>
                <a:lnTo>
                  <a:pt x="0" y="0"/>
                </a:lnTo>
                <a:lnTo>
                  <a:pt x="217" y="473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6" name=""/>
          <p:cNvSpPr/>
          <p:nvPr/>
        </p:nvSpPr>
        <p:spPr>
          <a:xfrm flipH="1">
            <a:off x="457200" y="513108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393120" y="5195160"/>
            <a:ext cx="215280" cy="8712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"/>
          <p:cNvSpPr/>
          <p:nvPr/>
        </p:nvSpPr>
        <p:spPr>
          <a:xfrm>
            <a:off x="7131240" y="64872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4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4"/>
                </a:lnTo>
                <a:lnTo>
                  <a:pt x="412" y="484"/>
                </a:lnTo>
                <a:lnTo>
                  <a:pt x="397" y="494"/>
                </a:lnTo>
                <a:lnTo>
                  <a:pt x="381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1"/>
                </a:lnTo>
                <a:lnTo>
                  <a:pt x="180" y="516"/>
                </a:lnTo>
                <a:lnTo>
                  <a:pt x="164" y="510"/>
                </a:lnTo>
                <a:lnTo>
                  <a:pt x="148" y="503"/>
                </a:lnTo>
                <a:lnTo>
                  <a:pt x="132" y="494"/>
                </a:lnTo>
                <a:lnTo>
                  <a:pt x="117" y="484"/>
                </a:lnTo>
                <a:lnTo>
                  <a:pt x="102" y="474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2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2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4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519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520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1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2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3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529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0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1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2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3" h="14297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Noto Sans"/>
              </a:rPr>
              <a:t>Click to edit the title text format</a:t>
            </a:r>
            <a:endParaRPr b="0" lang="en-IN" sz="4400" spc="-1" strike="noStrike">
              <a:latin typeface="Noto Sans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1CC80EAE-3F09-44BA-9666-688AD556F55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1888200" y="1732320"/>
            <a:ext cx="1409760" cy="1697760"/>
          </a:xfrm>
          <a:custGeom>
            <a:avLst/>
            <a:gdLst/>
            <a:ahLst/>
            <a:rect l="0" t="0" r="r" b="b"/>
            <a:pathLst>
              <a:path w="3917" h="4717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ffffff"/>
            </a:solidFill>
            <a:miter/>
          </a:ln>
        </p:spPr>
      </p:sp>
      <p:sp>
        <p:nvSpPr>
          <p:cNvPr id="580" name=""/>
          <p:cNvSpPr/>
          <p:nvPr/>
        </p:nvSpPr>
        <p:spPr>
          <a:xfrm>
            <a:off x="2262240" y="3429720"/>
            <a:ext cx="661680" cy="165240"/>
          </a:xfrm>
          <a:custGeom>
            <a:avLst/>
            <a:gdLst/>
            <a:ahLst/>
            <a:rect l="0" t="0" r="r" b="b"/>
            <a:pathLst>
              <a:path w="1839" h="460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1" name=""/>
          <p:cNvSpPr/>
          <p:nvPr/>
        </p:nvSpPr>
        <p:spPr>
          <a:xfrm>
            <a:off x="2325960" y="3592800"/>
            <a:ext cx="533880" cy="165600"/>
          </a:xfrm>
          <a:custGeom>
            <a:avLst/>
            <a:gdLst/>
            <a:ahLst/>
            <a:rect l="0" t="0" r="r" b="b"/>
            <a:pathLst>
              <a:path w="1484" h="461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2" name=""/>
          <p:cNvSpPr/>
          <p:nvPr/>
        </p:nvSpPr>
        <p:spPr>
          <a:xfrm>
            <a:off x="2273760" y="2201040"/>
            <a:ext cx="645840" cy="1229040"/>
          </a:xfrm>
          <a:custGeom>
            <a:avLst/>
            <a:gdLst/>
            <a:ahLst/>
            <a:rect l="0" t="0" r="r" b="b"/>
            <a:pathLst>
              <a:path w="1795" h="3415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3" name=""/>
          <p:cNvSpPr/>
          <p:nvPr/>
        </p:nvSpPr>
        <p:spPr>
          <a:xfrm>
            <a:off x="2593080" y="1108800"/>
            <a:ext cx="0" cy="24192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"/>
          <p:cNvSpPr/>
          <p:nvPr/>
        </p:nvSpPr>
        <p:spPr>
          <a:xfrm flipH="1">
            <a:off x="3621960" y="2394720"/>
            <a:ext cx="24156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"/>
          <p:cNvSpPr/>
          <p:nvPr/>
        </p:nvSpPr>
        <p:spPr>
          <a:xfrm>
            <a:off x="1322280" y="2394720"/>
            <a:ext cx="24192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"/>
          <p:cNvSpPr/>
          <p:nvPr/>
        </p:nvSpPr>
        <p:spPr>
          <a:xfrm>
            <a:off x="1862280" y="1703880"/>
            <a:ext cx="1409760" cy="1697760"/>
          </a:xfrm>
          <a:custGeom>
            <a:avLst/>
            <a:gdLst/>
            <a:ahLst/>
            <a:rect l="0" t="0" r="r" b="b"/>
            <a:pathLst>
              <a:path w="3917" h="4717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000000"/>
            </a:solidFill>
            <a:miter/>
          </a:ln>
        </p:spPr>
      </p:sp>
      <p:sp>
        <p:nvSpPr>
          <p:cNvPr id="589" name=""/>
          <p:cNvSpPr/>
          <p:nvPr/>
        </p:nvSpPr>
        <p:spPr>
          <a:xfrm>
            <a:off x="2236320" y="3401280"/>
            <a:ext cx="661680" cy="165240"/>
          </a:xfrm>
          <a:custGeom>
            <a:avLst/>
            <a:gdLst/>
            <a:ahLst/>
            <a:rect l="0" t="0" r="r" b="b"/>
            <a:pathLst>
              <a:path w="1839" h="460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0" name=""/>
          <p:cNvSpPr/>
          <p:nvPr/>
        </p:nvSpPr>
        <p:spPr>
          <a:xfrm>
            <a:off x="2300040" y="3564360"/>
            <a:ext cx="534240" cy="165600"/>
          </a:xfrm>
          <a:custGeom>
            <a:avLst/>
            <a:gdLst/>
            <a:ahLst/>
            <a:rect l="0" t="0" r="r" b="b"/>
            <a:pathLst>
              <a:path w="1485" h="461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1" name=""/>
          <p:cNvSpPr/>
          <p:nvPr/>
        </p:nvSpPr>
        <p:spPr>
          <a:xfrm>
            <a:off x="2247840" y="2172600"/>
            <a:ext cx="645840" cy="1229040"/>
          </a:xfrm>
          <a:custGeom>
            <a:avLst/>
            <a:gdLst/>
            <a:ahLst/>
            <a:rect l="0" t="0" r="r" b="b"/>
            <a:pathLst>
              <a:path w="1795" h="3415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2" name=""/>
          <p:cNvSpPr/>
          <p:nvPr/>
        </p:nvSpPr>
        <p:spPr>
          <a:xfrm>
            <a:off x="2567160" y="1080360"/>
            <a:ext cx="0" cy="24192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"/>
          <p:cNvSpPr/>
          <p:nvPr/>
        </p:nvSpPr>
        <p:spPr>
          <a:xfrm flipH="1">
            <a:off x="359604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"/>
          <p:cNvSpPr/>
          <p:nvPr/>
        </p:nvSpPr>
        <p:spPr>
          <a:xfrm>
            <a:off x="129636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>
            <a:off x="1798200" y="3458880"/>
            <a:ext cx="167400" cy="186480"/>
          </a:xfrm>
          <a:custGeom>
            <a:avLst/>
            <a:gdLst/>
            <a:ahLst/>
            <a:rect l="0" t="0" r="r" b="b"/>
            <a:pathLst>
              <a:path w="466" h="519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2" name=""/>
          <p:cNvSpPr/>
          <p:nvPr/>
        </p:nvSpPr>
        <p:spPr>
          <a:xfrm>
            <a:off x="3641760" y="2671560"/>
            <a:ext cx="169200" cy="183600"/>
          </a:xfrm>
          <a:custGeom>
            <a:avLst/>
            <a:gdLst/>
            <a:ahLst/>
            <a:rect l="0" t="0" r="r" b="b"/>
            <a:pathLst>
              <a:path w="471" h="511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3" name=""/>
          <p:cNvSpPr/>
          <p:nvPr/>
        </p:nvSpPr>
        <p:spPr>
          <a:xfrm>
            <a:off x="1088640" y="1644840"/>
            <a:ext cx="187920" cy="165600"/>
          </a:xfrm>
          <a:custGeom>
            <a:avLst/>
            <a:gdLst/>
            <a:ahLst/>
            <a:rect l="0" t="0" r="r" b="b"/>
            <a:pathLst>
              <a:path w="523" h="461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4" name=""/>
          <p:cNvSpPr/>
          <p:nvPr/>
        </p:nvSpPr>
        <p:spPr>
          <a:xfrm>
            <a:off x="3659760" y="1647360"/>
            <a:ext cx="195480" cy="195840"/>
          </a:xfrm>
          <a:custGeom>
            <a:avLst/>
            <a:gdLst/>
            <a:ahLst/>
            <a:rect l="0" t="0" r="r" b="b"/>
            <a:pathLst>
              <a:path w="544" h="545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5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"/>
          <p:cNvSpPr/>
          <p:nvPr/>
        </p:nvSpPr>
        <p:spPr>
          <a:xfrm>
            <a:off x="1951200" y="4389480"/>
            <a:ext cx="168120" cy="181080"/>
          </a:xfrm>
          <a:custGeom>
            <a:avLst/>
            <a:gdLst/>
            <a:ahLst/>
            <a:rect l="0" t="0" r="r" b="b"/>
            <a:pathLst>
              <a:path w="468" h="504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611" name="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7007400" y="2572920"/>
            <a:ext cx="190440" cy="19044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"/>
          <p:cNvSpPr/>
          <p:nvPr/>
        </p:nvSpPr>
        <p:spPr>
          <a:xfrm>
            <a:off x="4972320" y="3486600"/>
            <a:ext cx="1327680" cy="293400"/>
          </a:xfrm>
          <a:custGeom>
            <a:avLst/>
            <a:gdLst/>
            <a:ahLst/>
            <a:rect l="0" t="0" r="r" b="b"/>
            <a:pathLst>
              <a:path w="3689" h="816">
                <a:moveTo>
                  <a:pt x="1844" y="815"/>
                </a:moveTo>
                <a:lnTo>
                  <a:pt x="3263" y="815"/>
                </a:lnTo>
                <a:lnTo>
                  <a:pt x="3307" y="813"/>
                </a:lnTo>
                <a:lnTo>
                  <a:pt x="3349" y="806"/>
                </a:lnTo>
                <a:lnTo>
                  <a:pt x="3389" y="796"/>
                </a:lnTo>
                <a:lnTo>
                  <a:pt x="3429" y="783"/>
                </a:lnTo>
                <a:lnTo>
                  <a:pt x="3465" y="766"/>
                </a:lnTo>
                <a:lnTo>
                  <a:pt x="3501" y="745"/>
                </a:lnTo>
                <a:lnTo>
                  <a:pt x="3533" y="722"/>
                </a:lnTo>
                <a:lnTo>
                  <a:pt x="3564" y="696"/>
                </a:lnTo>
                <a:lnTo>
                  <a:pt x="3591" y="666"/>
                </a:lnTo>
                <a:lnTo>
                  <a:pt x="3615" y="636"/>
                </a:lnTo>
                <a:lnTo>
                  <a:pt x="3637" y="602"/>
                </a:lnTo>
                <a:lnTo>
                  <a:pt x="3655" y="566"/>
                </a:lnTo>
                <a:lnTo>
                  <a:pt x="3669" y="528"/>
                </a:lnTo>
                <a:lnTo>
                  <a:pt x="3679" y="489"/>
                </a:lnTo>
                <a:lnTo>
                  <a:pt x="3686" y="449"/>
                </a:lnTo>
                <a:lnTo>
                  <a:pt x="3688" y="407"/>
                </a:lnTo>
                <a:lnTo>
                  <a:pt x="3688" y="407"/>
                </a:lnTo>
                <a:lnTo>
                  <a:pt x="3686" y="365"/>
                </a:lnTo>
                <a:lnTo>
                  <a:pt x="3679" y="325"/>
                </a:lnTo>
                <a:lnTo>
                  <a:pt x="3669" y="287"/>
                </a:lnTo>
                <a:lnTo>
                  <a:pt x="3655" y="248"/>
                </a:lnTo>
                <a:lnTo>
                  <a:pt x="3637" y="213"/>
                </a:lnTo>
                <a:lnTo>
                  <a:pt x="3615" y="179"/>
                </a:lnTo>
                <a:lnTo>
                  <a:pt x="3591" y="149"/>
                </a:lnTo>
                <a:lnTo>
                  <a:pt x="3564" y="119"/>
                </a:lnTo>
                <a:lnTo>
                  <a:pt x="3533" y="93"/>
                </a:lnTo>
                <a:lnTo>
                  <a:pt x="3501" y="70"/>
                </a:lnTo>
                <a:lnTo>
                  <a:pt x="3465" y="49"/>
                </a:lnTo>
                <a:lnTo>
                  <a:pt x="3429" y="32"/>
                </a:lnTo>
                <a:lnTo>
                  <a:pt x="3389" y="19"/>
                </a:lnTo>
                <a:lnTo>
                  <a:pt x="3349" y="9"/>
                </a:lnTo>
                <a:lnTo>
                  <a:pt x="3307" y="2"/>
                </a:lnTo>
                <a:lnTo>
                  <a:pt x="3263" y="0"/>
                </a:lnTo>
                <a:lnTo>
                  <a:pt x="426" y="0"/>
                </a:lnTo>
                <a:lnTo>
                  <a:pt x="383" y="2"/>
                </a:lnTo>
                <a:lnTo>
                  <a:pt x="340" y="9"/>
                </a:lnTo>
                <a:lnTo>
                  <a:pt x="299" y="19"/>
                </a:lnTo>
                <a:lnTo>
                  <a:pt x="260" y="32"/>
                </a:lnTo>
                <a:lnTo>
                  <a:pt x="223" y="49"/>
                </a:lnTo>
                <a:lnTo>
                  <a:pt x="187" y="70"/>
                </a:lnTo>
                <a:lnTo>
                  <a:pt x="155" y="93"/>
                </a:lnTo>
                <a:lnTo>
                  <a:pt x="124" y="119"/>
                </a:lnTo>
                <a:lnTo>
                  <a:pt x="97" y="149"/>
                </a:lnTo>
                <a:lnTo>
                  <a:pt x="73" y="179"/>
                </a:lnTo>
                <a:lnTo>
                  <a:pt x="51" y="213"/>
                </a:lnTo>
                <a:lnTo>
                  <a:pt x="33" y="248"/>
                </a:lnTo>
                <a:lnTo>
                  <a:pt x="19" y="287"/>
                </a:lnTo>
                <a:lnTo>
                  <a:pt x="9" y="325"/>
                </a:lnTo>
                <a:lnTo>
                  <a:pt x="2" y="365"/>
                </a:lnTo>
                <a:lnTo>
                  <a:pt x="0" y="407"/>
                </a:lnTo>
                <a:lnTo>
                  <a:pt x="0" y="407"/>
                </a:lnTo>
                <a:lnTo>
                  <a:pt x="2" y="449"/>
                </a:lnTo>
                <a:lnTo>
                  <a:pt x="9" y="489"/>
                </a:lnTo>
                <a:lnTo>
                  <a:pt x="19" y="528"/>
                </a:lnTo>
                <a:lnTo>
                  <a:pt x="33" y="566"/>
                </a:lnTo>
                <a:lnTo>
                  <a:pt x="51" y="602"/>
                </a:lnTo>
                <a:lnTo>
                  <a:pt x="73" y="636"/>
                </a:lnTo>
                <a:lnTo>
                  <a:pt x="97" y="666"/>
                </a:lnTo>
                <a:lnTo>
                  <a:pt x="124" y="696"/>
                </a:lnTo>
                <a:lnTo>
                  <a:pt x="155" y="722"/>
                </a:lnTo>
                <a:lnTo>
                  <a:pt x="187" y="745"/>
                </a:lnTo>
                <a:lnTo>
                  <a:pt x="223" y="766"/>
                </a:lnTo>
                <a:lnTo>
                  <a:pt x="260" y="783"/>
                </a:lnTo>
                <a:lnTo>
                  <a:pt x="299" y="796"/>
                </a:lnTo>
                <a:lnTo>
                  <a:pt x="340" y="806"/>
                </a:lnTo>
                <a:lnTo>
                  <a:pt x="383" y="813"/>
                </a:lnTo>
                <a:lnTo>
                  <a:pt x="426" y="815"/>
                </a:lnTo>
                <a:lnTo>
                  <a:pt x="1844" y="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en-IN" sz="1400" spc="-1" strike="noStrike">
                <a:latin typeface="Noto Sans"/>
              </a:rPr>
              <a:t>Team Details 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00000" y="2340000"/>
            <a:ext cx="450000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Noto Sans"/>
              </a:rPr>
              <a:t>About</a:t>
            </a:r>
            <a:r>
              <a:rPr b="0" lang="en-IN" sz="26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1" i="1" lang="en-IN" sz="3200" spc="-1" strike="noStrike">
                <a:solidFill>
                  <a:srgbClr val="ffffff"/>
                </a:solidFill>
                <a:latin typeface="Noto Sans"/>
              </a:rPr>
              <a:t>Team Newbies</a:t>
            </a:r>
            <a:r>
              <a:rPr b="0" lang="en-IN" sz="2600" spc="-1" strike="noStrike">
                <a:solidFill>
                  <a:srgbClr val="000000"/>
                </a:solidFill>
                <a:latin typeface="Noto Sans"/>
              </a:rPr>
              <a:t>  </a:t>
            </a:r>
            <a:endParaRPr b="0" lang="en-IN" sz="2600" spc="-1" strike="noStrike">
              <a:latin typeface="Noto Sans"/>
            </a:endParaRPr>
          </a:p>
        </p:txBody>
      </p:sp>
      <p:sp>
        <p:nvSpPr>
          <p:cNvPr id="652" name=""/>
          <p:cNvSpPr txBox="1"/>
          <p:nvPr/>
        </p:nvSpPr>
        <p:spPr>
          <a:xfrm>
            <a:off x="624240" y="4882680"/>
            <a:ext cx="4023360" cy="48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Students of SRM instute of Science and technology 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"/>
          <p:cNvSpPr txBox="1"/>
          <p:nvPr/>
        </p:nvSpPr>
        <p:spPr>
          <a:xfrm>
            <a:off x="2792160" y="1650240"/>
            <a:ext cx="4587840" cy="13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300" spc="-1" strike="noStrike">
              <a:latin typeface="Arial"/>
            </a:endParaRPr>
          </a:p>
          <a:p>
            <a:pPr algn="ctr"/>
            <a:r>
              <a:rPr b="1" i="1" lang="en-IN" sz="1300" spc="-1" strike="noStrike">
                <a:solidFill>
                  <a:srgbClr val="000000"/>
                </a:solidFill>
                <a:latin typeface="Noto Sans"/>
              </a:rPr>
              <a:t>Problem Statement</a:t>
            </a:r>
            <a:endParaRPr b="0" lang="en-IN" sz="1300" spc="-1" strike="noStrike">
              <a:latin typeface="Arial"/>
            </a:endParaRPr>
          </a:p>
          <a:p>
            <a:pPr algn="ctr"/>
            <a:endParaRPr b="0" lang="en-IN" sz="1300" spc="-1" strike="noStrike">
              <a:latin typeface="Arial"/>
            </a:endParaRPr>
          </a:p>
          <a:p>
            <a:pPr algn="ctr"/>
            <a:r>
              <a:rPr b="0" lang="en-IN" sz="1300" spc="-1" strike="noStrike">
                <a:solidFill>
                  <a:srgbClr val="000000"/>
                </a:solidFill>
                <a:latin typeface="Noto Sans"/>
              </a:rPr>
              <a:t>For Chennai Airport , design and develop an automated sanitizer dispenser ,detect humanpresence through the sensor and dispence sanitizer of 5ml  AT the entrance </a:t>
            </a:r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3688920" y="1135800"/>
            <a:ext cx="5131080" cy="138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000" spc="-1" strike="noStrike">
                <a:latin typeface="Noto Sans"/>
              </a:rPr>
              <a:t>Design &amp; Hardwares</a:t>
            </a:r>
            <a:endParaRPr b="0" lang="en-IN" sz="4000" spc="-1" strike="noStrike">
              <a:latin typeface="Noto Sans"/>
            </a:endParaRPr>
          </a:p>
        </p:txBody>
      </p:sp>
      <p:pic>
        <p:nvPicPr>
          <p:cNvPr id="655" name="" descr=""/>
          <p:cNvPicPr/>
          <p:nvPr/>
        </p:nvPicPr>
        <p:blipFill>
          <a:blip r:embed="rId1"/>
          <a:stretch/>
        </p:blipFill>
        <p:spPr>
          <a:xfrm rot="10784400">
            <a:off x="2520720" y="1687320"/>
            <a:ext cx="718560" cy="29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412720" y="64008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Noto Sans"/>
              </a:rPr>
              <a:t>Microcontroller </a:t>
            </a:r>
            <a:endParaRPr b="0" lang="en-IN" sz="1800" spc="-1" strike="noStrike">
              <a:latin typeface="Noto Sans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2412720" y="951480"/>
            <a:ext cx="2975760" cy="171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100" spc="-1" strike="noStrike">
                <a:latin typeface="Noto Sans"/>
              </a:rPr>
              <a:t> </a:t>
            </a:r>
            <a:r>
              <a:rPr b="0" lang="en-IN" sz="1100" spc="-1" strike="noStrike">
                <a:latin typeface="Noto Sans"/>
              </a:rPr>
              <a:t>	</a:t>
            </a:r>
            <a:r>
              <a:rPr b="0" lang="en-IN" sz="1100" spc="-1" strike="noStrike">
                <a:latin typeface="Noto Sans"/>
              </a:rPr>
              <a:t>Arduino UNO – used 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Noto Sans"/>
              </a:rPr>
              <a:t>	</a:t>
            </a:r>
            <a:r>
              <a:rPr b="0" lang="en-IN" sz="1100" spc="-1" strike="noStrike">
                <a:latin typeface="Noto Sans"/>
              </a:rPr>
              <a:t>The Arduino Uno is an open-source microcontroller board based on the Microchip ATmega328P microcontroller and developed by Arduino 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Noto Sans"/>
                <a:ea typeface="DejaVu Sans"/>
              </a:rPr>
              <a:t>   </a:t>
            </a:r>
            <a:r>
              <a:rPr b="0" lang="en-IN" sz="1100" spc="-1" strike="noStrike">
                <a:latin typeface="Noto Sans"/>
                <a:ea typeface="DejaVu Sans"/>
              </a:rPr>
              <a:t>	</a:t>
            </a:r>
            <a:r>
              <a:rPr b="0" lang="en-IN" sz="1100" spc="-1" strike="noStrike">
                <a:latin typeface="Noto Sans"/>
                <a:ea typeface="DejaVu Sans"/>
              </a:rPr>
              <a:t>Alt - </a:t>
            </a:r>
            <a:r>
              <a:rPr b="0" lang="en-IN" sz="1100" spc="-1" strike="noStrike">
                <a:latin typeface="Noto Sans"/>
              </a:rPr>
              <a:t>Arduino nano ,ATtiny84, or </a:t>
            </a:r>
            <a:r>
              <a:rPr b="0" lang="en-IN" sz="1100" spc="-1" strike="noStrike">
                <a:latin typeface="Noto Sans"/>
              </a:rPr>
              <a:t>	</a:t>
            </a:r>
            <a:r>
              <a:rPr b="0" lang="en-IN" sz="1100" spc="-1" strike="noStrike">
                <a:latin typeface="Noto Sans"/>
              </a:rPr>
              <a:t>	</a:t>
            </a:r>
            <a:r>
              <a:rPr b="0" lang="en-IN" sz="1100" spc="-1" strike="noStrike">
                <a:latin typeface="Noto Sans"/>
              </a:rPr>
              <a:t>Attiny85</a:t>
            </a:r>
            <a:endParaRPr b="0" lang="en-IN" sz="1100" spc="-1" strike="noStrike">
              <a:latin typeface="Arial"/>
            </a:endParaRPr>
          </a:p>
          <a:p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Noto Sans"/>
              </a:rPr>
              <a:t> 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title"/>
          </p:nvPr>
        </p:nvSpPr>
        <p:spPr>
          <a:xfrm>
            <a:off x="2402280" y="228600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Noto Sans"/>
              </a:rPr>
              <a:t>Sensors</a:t>
            </a:r>
            <a:endParaRPr b="0" lang="en-IN" sz="1800" spc="-1" strike="noStrike">
              <a:latin typeface="Noto Sans"/>
            </a:endParaRPr>
          </a:p>
        </p:txBody>
      </p:sp>
      <p:sp>
        <p:nvSpPr>
          <p:cNvPr id="659" name=""/>
          <p:cNvSpPr txBox="1"/>
          <p:nvPr/>
        </p:nvSpPr>
        <p:spPr>
          <a:xfrm>
            <a:off x="2402280" y="2597400"/>
            <a:ext cx="2986200" cy="154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100" spc="-1" strike="noStrike">
                <a:latin typeface="Noto Sans"/>
              </a:rPr>
              <a:t> </a:t>
            </a:r>
            <a:r>
              <a:rPr b="0" lang="en-IN" sz="1100" spc="-1" strike="noStrike">
                <a:latin typeface="Noto Sans"/>
              </a:rPr>
              <a:t>proximity sensors - An infrared (IR) sensor is an electronic device that measures and detects infrared radiation in its surrounding environment.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Noto Sans"/>
              </a:rPr>
              <a:t>   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title"/>
          </p:nvPr>
        </p:nvSpPr>
        <p:spPr>
          <a:xfrm>
            <a:off x="6668640" y="225000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Noto Sans"/>
              </a:rPr>
              <a:t>Actuator</a:t>
            </a:r>
            <a:endParaRPr b="0" lang="en-IN" sz="1800" spc="-1" strike="noStrike">
              <a:latin typeface="Noto Sans"/>
            </a:endParaRPr>
          </a:p>
        </p:txBody>
      </p:sp>
      <p:sp>
        <p:nvSpPr>
          <p:cNvPr id="661" name=""/>
          <p:cNvSpPr txBox="1"/>
          <p:nvPr/>
        </p:nvSpPr>
        <p:spPr>
          <a:xfrm>
            <a:off x="6668640" y="2564280"/>
            <a:ext cx="292608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100" spc="-1" strike="noStrike">
                <a:latin typeface="Noto Sans"/>
              </a:rPr>
              <a:t>An actuator is a device that uses a form of power to convert a control signal into mechanical motion. ..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Noto Sans"/>
              </a:rPr>
              <a:t>&lt;/&gt; Pump Motor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Noto Sans"/>
              </a:rPr>
              <a:t>&lt;/&gt; L298 motor driver Module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662" name="PlaceHolder 4"/>
          <p:cNvSpPr>
            <a:spLocks noGrp="1"/>
          </p:cNvSpPr>
          <p:nvPr>
            <p:ph type="title"/>
          </p:nvPr>
        </p:nvSpPr>
        <p:spPr>
          <a:xfrm>
            <a:off x="6668640" y="385920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Noto Sans"/>
              </a:rPr>
              <a:t>Indicators</a:t>
            </a:r>
            <a:endParaRPr b="0" lang="en-IN" sz="1800" spc="-1" strike="noStrike">
              <a:latin typeface="Noto Sans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6668640" y="4210200"/>
            <a:ext cx="292608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100" spc="-1" strike="noStrike">
                <a:latin typeface="Noto Sans"/>
              </a:rPr>
              <a:t>An indicator is a specific, observable and measurable thing that can be used to show changes or progress a programme is making toward achieving a specific output.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Noto Sans"/>
              </a:rPr>
              <a:t>&lt;?&gt; buzzers 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Noto Sans"/>
              </a:rPr>
              <a:t>&lt;?&gt; LED Strips 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802800" y="10188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200" spc="-1" strike="noStrike">
                <a:latin typeface="Noto Sans"/>
              </a:rPr>
              <a:t>Team Newbies </a:t>
            </a:r>
            <a:endParaRPr b="0" lang="en-IN" sz="2200" spc="-1" strike="noStrike">
              <a:latin typeface="Noto Sans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 type="title"/>
          </p:nvPr>
        </p:nvSpPr>
        <p:spPr>
          <a:xfrm>
            <a:off x="4206600" y="2616480"/>
            <a:ext cx="192024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Noto Sans"/>
              </a:rPr>
              <a:t>Actuator &amp; indi...</a:t>
            </a:r>
            <a:endParaRPr b="0" lang="en-IN" sz="1800" spc="-1" strike="noStrike">
              <a:latin typeface="Noto Sans"/>
            </a:endParaRPr>
          </a:p>
        </p:txBody>
      </p:sp>
      <p:sp>
        <p:nvSpPr>
          <p:cNvPr id="666" name=""/>
          <p:cNvSpPr txBox="1"/>
          <p:nvPr/>
        </p:nvSpPr>
        <p:spPr>
          <a:xfrm>
            <a:off x="3922560" y="2955240"/>
            <a:ext cx="2377440" cy="14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1200" spc="-1" strike="noStrike">
                <a:latin typeface="Noto Sans"/>
              </a:rPr>
              <a:t>Pump Motor – 12v , 2pins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Noto Sans"/>
              </a:rPr>
              <a:t>L298 – 12v or 5v , 10 pins 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Noto Sans"/>
              </a:rPr>
              <a:t>Buzzer – 5v ,2pins 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Noto Sans"/>
              </a:rPr>
              <a:t>LED strip – 12v ,2 pins  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title"/>
          </p:nvPr>
        </p:nvSpPr>
        <p:spPr>
          <a:xfrm>
            <a:off x="6766920" y="2591280"/>
            <a:ext cx="192024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Noto Sans"/>
              </a:rPr>
              <a:t>Power Supply </a:t>
            </a:r>
            <a:endParaRPr b="0" lang="en-IN" sz="1800" spc="-1" strike="noStrike">
              <a:latin typeface="Noto Sans"/>
            </a:endParaRPr>
          </a:p>
        </p:txBody>
      </p:sp>
      <p:sp>
        <p:nvSpPr>
          <p:cNvPr id="668" name=""/>
          <p:cNvSpPr txBox="1"/>
          <p:nvPr/>
        </p:nvSpPr>
        <p:spPr>
          <a:xfrm>
            <a:off x="6492600" y="2930040"/>
            <a:ext cx="2377440" cy="14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1200" spc="-1" strike="noStrike">
                <a:latin typeface="Noto Sans"/>
              </a:rPr>
              <a:t>4 x 3.7 v lithium battry cells , which gives 12 + v dc current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69" name="PlaceHolder 4"/>
          <p:cNvSpPr>
            <a:spLocks noGrp="1"/>
          </p:cNvSpPr>
          <p:nvPr>
            <p:ph type="title"/>
          </p:nvPr>
        </p:nvSpPr>
        <p:spPr>
          <a:xfrm>
            <a:off x="1024920" y="2460960"/>
            <a:ext cx="2755080" cy="62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Noto Sans"/>
              </a:rPr>
              <a:t>Microcontroller &amp; sensor</a:t>
            </a:r>
            <a:endParaRPr b="0" lang="en-IN" sz="1800" spc="-1" strike="noStrike">
              <a:latin typeface="Noto Sans"/>
            </a:endParaRPr>
          </a:p>
        </p:txBody>
      </p:sp>
      <p:sp>
        <p:nvSpPr>
          <p:cNvPr id="670" name=""/>
          <p:cNvSpPr txBox="1"/>
          <p:nvPr/>
        </p:nvSpPr>
        <p:spPr>
          <a:xfrm>
            <a:off x="1280520" y="2955240"/>
            <a:ext cx="2377440" cy="14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1200" spc="-1" strike="noStrike">
                <a:latin typeface="Noto Sans"/>
              </a:rPr>
              <a:t>Arduino uno - 5 v,14 D,6 ~pin 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Noto Sans"/>
              </a:rPr>
              <a:t>IR sensor – 5 v ,4 pin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Noto Sans"/>
              </a:rPr>
              <a:t>Attiny84 – 1.8 -5 v , 14 pin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Noto Sans"/>
              </a:rPr>
              <a:t>Attiny85 – 8 pin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71" name="PlaceHolder 5"/>
          <p:cNvSpPr>
            <a:spLocks noGrp="1"/>
          </p:cNvSpPr>
          <p:nvPr>
            <p:ph type="title"/>
          </p:nvPr>
        </p:nvSpPr>
        <p:spPr>
          <a:xfrm>
            <a:off x="1620000" y="540000"/>
            <a:ext cx="6794640" cy="966600"/>
          </a:xfrm>
          <a:prstGeom prst="rect">
            <a:avLst/>
          </a:prstGeom>
          <a:noFill/>
          <a:ln w="0">
            <a:noFill/>
          </a:ln>
          <a:effectLst>
            <a:outerShdw dist="36147" dir="2700000" blurRad="76320" rotWithShape="0">
              <a:srgbClr val="e8a202"/>
            </a:outerShdw>
          </a:effectLst>
        </p:spPr>
        <p:txBody>
          <a:bodyPr lIns="0" rIns="0" tIns="0" bIns="0" anchor="ctr">
            <a:noAutofit/>
          </a:bodyPr>
          <a:p>
            <a:pPr algn="ctr"/>
            <a:r>
              <a:rPr b="0" lang="en-IN" sz="5400" spc="-1" strike="noStrike">
                <a:latin typeface="Noto Sans"/>
              </a:rPr>
              <a:t>Tech Specs</a:t>
            </a:r>
            <a:endParaRPr b="0" lang="en-IN" sz="54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1031400" y="1231920"/>
            <a:ext cx="1803240" cy="3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666666"/>
                </a:solidFill>
                <a:latin typeface="Noto Sans"/>
              </a:rPr>
              <a:t>Advantages &amp; </a:t>
            </a:r>
            <a:endParaRPr b="0" lang="en-IN" sz="1800" spc="-1" strike="noStrike">
              <a:latin typeface="Noto Sans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title"/>
          </p:nvPr>
        </p:nvSpPr>
        <p:spPr>
          <a:xfrm>
            <a:off x="1005840" y="1763640"/>
            <a:ext cx="3885120" cy="5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600" spc="-1" strike="noStrike">
                <a:latin typeface="Noto Sans"/>
              </a:rPr>
              <a:t>Working </a:t>
            </a:r>
            <a:endParaRPr b="0" lang="en-IN" sz="2600" spc="-1" strike="noStrike">
              <a:latin typeface="Noto Sans"/>
            </a:endParaRPr>
          </a:p>
        </p:txBody>
      </p:sp>
      <p:sp>
        <p:nvSpPr>
          <p:cNvPr id="674" name=""/>
          <p:cNvSpPr txBox="1"/>
          <p:nvPr/>
        </p:nvSpPr>
        <p:spPr>
          <a:xfrm>
            <a:off x="1047600" y="2400840"/>
            <a:ext cx="309240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100" spc="-1" strike="noStrike">
                <a:solidFill>
                  <a:srgbClr val="5a5a5a"/>
                </a:solidFill>
                <a:latin typeface="CantarellRegular"/>
                <a:ea typeface="DejaVu Sans"/>
              </a:rPr>
              <a:t>When the the prototype is turned ON , first the arduino uno will read the input signal from</a:t>
            </a:r>
            <a:r>
              <a:rPr b="0" lang="en-IN" sz="1100" spc="-1" strike="noStrike">
                <a:solidFill>
                  <a:srgbClr val="5a5a5a"/>
                </a:solidFill>
                <a:latin typeface="CantarellRegular"/>
              </a:rPr>
              <a:t>the pin 3 . were IR sensor’ Out pin is connected .</a:t>
            </a:r>
            <a:endParaRPr b="0" lang="en-IN" sz="1100" spc="-1" strike="noStrike">
              <a:latin typeface="Arial"/>
            </a:endParaRPr>
          </a:p>
          <a:p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solidFill>
                  <a:srgbClr val="5a5a5a"/>
                </a:solidFill>
                <a:latin typeface="CantarellRegular"/>
                <a:ea typeface="DejaVu Sans"/>
              </a:rPr>
              <a:t>  </a:t>
            </a:r>
            <a:r>
              <a:rPr b="0" lang="en-IN" sz="1100" spc="-1" strike="noStrike">
                <a:solidFill>
                  <a:srgbClr val="5a5a5a"/>
                </a:solidFill>
                <a:latin typeface="CantarellRegular"/>
                <a:ea typeface="DejaVu Sans"/>
              </a:rPr>
              <a:t>Next , As per the program conditional loop will occure . If the the IR sensor module sence the human presence . It will call the MotorON function and Checkexit function . Were the two functions are user defiend function 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675" name=""/>
          <p:cNvSpPr txBox="1"/>
          <p:nvPr/>
        </p:nvSpPr>
        <p:spPr>
          <a:xfrm>
            <a:off x="4320000" y="900000"/>
            <a:ext cx="3600000" cy="438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200" spc="-1" strike="noStrike">
              <a:latin typeface="Arial"/>
            </a:endParaRPr>
          </a:p>
          <a:p>
            <a:pPr marL="457200" indent="-228600" algn="just"/>
            <a:r>
              <a:rPr b="0" lang="en-IN" sz="1100" spc="-1" strike="noStrike">
                <a:latin typeface="Noto Sans"/>
                <a:ea typeface="DejaVu Sans"/>
              </a:rPr>
              <a:t>              </a:t>
            </a:r>
            <a:r>
              <a:rPr b="0" lang="en-IN" sz="1100" spc="-1" strike="noStrike">
                <a:solidFill>
                  <a:srgbClr val="666666"/>
                </a:solidFill>
                <a:latin typeface="Noto Sans"/>
                <a:ea typeface="DejaVu Sans"/>
              </a:rPr>
              <a:t>Motor function is called to turn the acutuators (MOTOR , LED  and the buzzer) ON , after 500 ms the motor will be turned OFF , hence the dispensing effect is created and the motor should get the sanitizer to the valve </a:t>
            </a:r>
            <a:endParaRPr b="0" lang="en-IN" sz="1100" spc="-1" strike="noStrike">
              <a:latin typeface="Arial"/>
            </a:endParaRPr>
          </a:p>
          <a:p>
            <a:pPr marL="457200" indent="-228600" algn="just"/>
            <a:endParaRPr b="0" lang="en-IN" sz="1100" spc="-1" strike="noStrike">
              <a:latin typeface="Arial"/>
            </a:endParaRPr>
          </a:p>
          <a:p>
            <a:pPr marL="457200" indent="-228600" algn="just"/>
            <a:r>
              <a:rPr b="0" lang="en-IN" sz="1100" spc="-1" strike="noStrike">
                <a:solidFill>
                  <a:srgbClr val="666666"/>
                </a:solidFill>
                <a:latin typeface="Noto Sans"/>
                <a:ea typeface="DejaVu Sans"/>
              </a:rPr>
              <a:t>           </a:t>
            </a:r>
            <a:r>
              <a:rPr b="0" lang="en-IN" sz="1100" spc="-1" strike="noStrike">
                <a:solidFill>
                  <a:srgbClr val="666666"/>
                </a:solidFill>
                <a:latin typeface="Noto Sans"/>
                <a:ea typeface="DejaVu Sans"/>
              </a:rPr>
              <a:t>But the led and the buzzer is reamin ON till the checkexit function ends . Here check exit function is used to prevent sanitizing the same hand again </a:t>
            </a:r>
            <a:endParaRPr b="0" lang="en-IN" sz="1100" spc="-1" strike="noStrike">
              <a:latin typeface="Arial"/>
            </a:endParaRPr>
          </a:p>
          <a:p>
            <a:pPr marL="457200" indent="-228600" algn="just"/>
            <a:endParaRPr b="0" lang="en-IN" sz="1100" spc="-1" strike="noStrike">
              <a:latin typeface="Arial"/>
            </a:endParaRPr>
          </a:p>
          <a:p>
            <a:pPr marL="457200" indent="-228600" algn="just"/>
            <a:r>
              <a:rPr b="0" lang="en-IN" sz="1100" spc="-1" strike="noStrike">
                <a:solidFill>
                  <a:srgbClr val="666666"/>
                </a:solidFill>
                <a:latin typeface="Noto Sans"/>
                <a:ea typeface="DejaVu Sans"/>
              </a:rPr>
              <a:t>            </a:t>
            </a:r>
            <a:r>
              <a:rPr b="0" lang="en-IN" sz="1100" spc="-1" strike="noStrike">
                <a:solidFill>
                  <a:srgbClr val="666666"/>
                </a:solidFill>
                <a:latin typeface="Noto Sans"/>
                <a:ea typeface="DejaVu Sans"/>
              </a:rPr>
              <a:t>Then the led and buzzer will be OFF , and the prototype will be ready in a loop for the next trigger</a:t>
            </a:r>
            <a:endParaRPr b="0" lang="en-IN" sz="1100" spc="-1" strike="noStrike">
              <a:latin typeface="Arial"/>
            </a:endParaRPr>
          </a:p>
          <a:p>
            <a:pPr marL="457200" indent="-228600" algn="just"/>
            <a:endParaRPr b="0" lang="en-IN" sz="1100" spc="-1" strike="noStrike">
              <a:latin typeface="Arial"/>
            </a:endParaRPr>
          </a:p>
          <a:p>
            <a:pPr marL="457200" indent="-228600" algn="just"/>
            <a:r>
              <a:rPr b="0" lang="en-IN" sz="1100" spc="-1" strike="noStrike">
                <a:solidFill>
                  <a:srgbClr val="666666"/>
                </a:solidFill>
                <a:latin typeface="Noto Sans"/>
                <a:ea typeface="DejaVu Sans"/>
              </a:rPr>
              <a:t>          </a:t>
            </a:r>
            <a:r>
              <a:rPr b="0" lang="en-IN" sz="1100" spc="-1" strike="noStrike">
                <a:solidFill>
                  <a:srgbClr val="666666"/>
                </a:solidFill>
                <a:latin typeface="Noto Sans"/>
                <a:ea typeface="DejaVu Sans"/>
              </a:rPr>
              <a:t>Also we include one more function  called hummaneffect to blynk the led and buzzer ., to indicate that the human need to take the hand back .</a:t>
            </a:r>
            <a:endParaRPr b="0" lang="en-IN" sz="1100" spc="-1" strike="noStrike">
              <a:latin typeface="Arial"/>
            </a:endParaRPr>
          </a:p>
          <a:p>
            <a:pPr algn="just"/>
            <a:endParaRPr b="0" lang="en-IN" sz="1100" spc="-1" strike="noStrike">
              <a:latin typeface="Arial"/>
            </a:endParaRPr>
          </a:p>
          <a:p>
            <a:endParaRPr b="0" lang="en-IN" sz="1100" spc="-1" strike="noStrike">
              <a:latin typeface="Arial"/>
            </a:endParaRPr>
          </a:p>
          <a:p>
            <a:endParaRPr b="0" lang="en-IN" sz="1100" spc="-1" strike="noStrike"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200" spc="-1" strike="noStrike">
                <a:latin typeface="Noto Sans"/>
              </a:rPr>
              <a:t>Team Newbies</a:t>
            </a:r>
            <a:endParaRPr b="0" lang="en-IN" sz="22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"/>
          <p:cNvSpPr/>
          <p:nvPr/>
        </p:nvSpPr>
        <p:spPr>
          <a:xfrm>
            <a:off x="8963640" y="1525680"/>
            <a:ext cx="1115640" cy="1009080"/>
          </a:xfrm>
          <a:custGeom>
            <a:avLst/>
            <a:gdLst/>
            <a:ahLst/>
            <a:rect l="0" t="0" r="r" b="b"/>
            <a:pathLst>
              <a:path w="3100" h="2804">
                <a:moveTo>
                  <a:pt x="3099" y="0"/>
                </a:moveTo>
                <a:lnTo>
                  <a:pt x="3099" y="0"/>
                </a:lnTo>
                <a:lnTo>
                  <a:pt x="2798" y="9"/>
                </a:lnTo>
                <a:lnTo>
                  <a:pt x="2507" y="36"/>
                </a:lnTo>
                <a:lnTo>
                  <a:pt x="2225" y="82"/>
                </a:lnTo>
                <a:lnTo>
                  <a:pt x="1949" y="146"/>
                </a:lnTo>
                <a:lnTo>
                  <a:pt x="1678" y="229"/>
                </a:lnTo>
                <a:lnTo>
                  <a:pt x="1411" y="331"/>
                </a:lnTo>
                <a:lnTo>
                  <a:pt x="1145" y="454"/>
                </a:lnTo>
                <a:lnTo>
                  <a:pt x="880" y="597"/>
                </a:lnTo>
                <a:lnTo>
                  <a:pt x="640" y="745"/>
                </a:lnTo>
                <a:lnTo>
                  <a:pt x="527" y="821"/>
                </a:lnTo>
                <a:lnTo>
                  <a:pt x="418" y="901"/>
                </a:lnTo>
                <a:lnTo>
                  <a:pt x="312" y="984"/>
                </a:lnTo>
                <a:lnTo>
                  <a:pt x="208" y="1071"/>
                </a:lnTo>
                <a:lnTo>
                  <a:pt x="0" y="1263"/>
                </a:lnTo>
                <a:lnTo>
                  <a:pt x="1540" y="2803"/>
                </a:lnTo>
                <a:lnTo>
                  <a:pt x="1540" y="2803"/>
                </a:lnTo>
                <a:lnTo>
                  <a:pt x="1641" y="2712"/>
                </a:lnTo>
                <a:lnTo>
                  <a:pt x="1743" y="2631"/>
                </a:lnTo>
                <a:lnTo>
                  <a:pt x="1850" y="2557"/>
                </a:lnTo>
                <a:lnTo>
                  <a:pt x="1966" y="2486"/>
                </a:lnTo>
                <a:lnTo>
                  <a:pt x="2101" y="2413"/>
                </a:lnTo>
                <a:lnTo>
                  <a:pt x="2237" y="2350"/>
                </a:lnTo>
                <a:lnTo>
                  <a:pt x="2373" y="2298"/>
                </a:lnTo>
                <a:lnTo>
                  <a:pt x="2511" y="2256"/>
                </a:lnTo>
                <a:lnTo>
                  <a:pt x="2652" y="2223"/>
                </a:lnTo>
                <a:lnTo>
                  <a:pt x="2797" y="2200"/>
                </a:lnTo>
                <a:lnTo>
                  <a:pt x="2945" y="2186"/>
                </a:lnTo>
                <a:lnTo>
                  <a:pt x="3099" y="2182"/>
                </a:lnTo>
                <a:lnTo>
                  <a:pt x="3099" y="0"/>
                </a:lnTo>
                <a:close/>
              </a:path>
            </a:pathLst>
          </a:custGeom>
          <a:solidFill>
            <a:srgbClr val="ffffff">
              <a:alpha val="66000"/>
            </a:srgbClr>
          </a:solidFill>
          <a:ln w="0">
            <a:noFill/>
          </a:ln>
        </p:spPr>
      </p:sp>
      <p:sp>
        <p:nvSpPr>
          <p:cNvPr id="678" name=""/>
          <p:cNvSpPr/>
          <p:nvPr/>
        </p:nvSpPr>
        <p:spPr>
          <a:xfrm>
            <a:off x="8537760" y="2011320"/>
            <a:ext cx="948600" cy="883800"/>
          </a:xfrm>
          <a:custGeom>
            <a:avLst/>
            <a:gdLst/>
            <a:ahLst/>
            <a:rect l="0" t="0" r="r" b="b"/>
            <a:pathLst>
              <a:path w="2636" h="2456">
                <a:moveTo>
                  <a:pt x="1090" y="0"/>
                </a:moveTo>
                <a:lnTo>
                  <a:pt x="1090" y="0"/>
                </a:lnTo>
                <a:lnTo>
                  <a:pt x="900" y="207"/>
                </a:lnTo>
                <a:lnTo>
                  <a:pt x="813" y="311"/>
                </a:lnTo>
                <a:lnTo>
                  <a:pt x="730" y="416"/>
                </a:lnTo>
                <a:lnTo>
                  <a:pt x="651" y="524"/>
                </a:lnTo>
                <a:lnTo>
                  <a:pt x="575" y="636"/>
                </a:lnTo>
                <a:lnTo>
                  <a:pt x="428" y="875"/>
                </a:lnTo>
                <a:lnTo>
                  <a:pt x="294" y="1123"/>
                </a:lnTo>
                <a:lnTo>
                  <a:pt x="235" y="1245"/>
                </a:lnTo>
                <a:lnTo>
                  <a:pt x="181" y="1368"/>
                </a:lnTo>
                <a:lnTo>
                  <a:pt x="131" y="1493"/>
                </a:lnTo>
                <a:lnTo>
                  <a:pt x="84" y="1621"/>
                </a:lnTo>
                <a:lnTo>
                  <a:pt x="0" y="1890"/>
                </a:lnTo>
                <a:lnTo>
                  <a:pt x="2109" y="2455"/>
                </a:lnTo>
                <a:lnTo>
                  <a:pt x="2109" y="2455"/>
                </a:lnTo>
                <a:lnTo>
                  <a:pt x="2151" y="2326"/>
                </a:lnTo>
                <a:lnTo>
                  <a:pt x="2174" y="2265"/>
                </a:lnTo>
                <a:lnTo>
                  <a:pt x="2199" y="2206"/>
                </a:lnTo>
                <a:lnTo>
                  <a:pt x="2254" y="2088"/>
                </a:lnTo>
                <a:lnTo>
                  <a:pt x="2318" y="1970"/>
                </a:lnTo>
                <a:lnTo>
                  <a:pt x="2389" y="1854"/>
                </a:lnTo>
                <a:lnTo>
                  <a:pt x="2463" y="1748"/>
                </a:lnTo>
                <a:lnTo>
                  <a:pt x="2544" y="1646"/>
                </a:lnTo>
                <a:lnTo>
                  <a:pt x="2635" y="1545"/>
                </a:lnTo>
                <a:lnTo>
                  <a:pt x="109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79" name=""/>
          <p:cNvSpPr/>
          <p:nvPr/>
        </p:nvSpPr>
        <p:spPr>
          <a:xfrm>
            <a:off x="8476920" y="2736000"/>
            <a:ext cx="1009080" cy="1508040"/>
          </a:xfrm>
          <a:custGeom>
            <a:avLst/>
            <a:gdLst/>
            <a:ahLst/>
            <a:rect l="0" t="0" r="r" b="b"/>
            <a:pathLst>
              <a:path w="2804" h="4190">
                <a:moveTo>
                  <a:pt x="139" y="0"/>
                </a:moveTo>
                <a:lnTo>
                  <a:pt x="139" y="0"/>
                </a:lnTo>
                <a:lnTo>
                  <a:pt x="77" y="274"/>
                </a:lnTo>
                <a:lnTo>
                  <a:pt x="53" y="407"/>
                </a:lnTo>
                <a:lnTo>
                  <a:pt x="34" y="540"/>
                </a:lnTo>
                <a:lnTo>
                  <a:pt x="19" y="673"/>
                </a:lnTo>
                <a:lnTo>
                  <a:pt x="9" y="809"/>
                </a:lnTo>
                <a:lnTo>
                  <a:pt x="0" y="1090"/>
                </a:lnTo>
                <a:lnTo>
                  <a:pt x="0" y="1090"/>
                </a:lnTo>
                <a:lnTo>
                  <a:pt x="9" y="1391"/>
                </a:lnTo>
                <a:lnTo>
                  <a:pt x="36" y="1682"/>
                </a:lnTo>
                <a:lnTo>
                  <a:pt x="81" y="1964"/>
                </a:lnTo>
                <a:lnTo>
                  <a:pt x="145" y="2240"/>
                </a:lnTo>
                <a:lnTo>
                  <a:pt x="228" y="2511"/>
                </a:lnTo>
                <a:lnTo>
                  <a:pt x="331" y="2778"/>
                </a:lnTo>
                <a:lnTo>
                  <a:pt x="453" y="3044"/>
                </a:lnTo>
                <a:lnTo>
                  <a:pt x="596" y="3309"/>
                </a:lnTo>
                <a:lnTo>
                  <a:pt x="744" y="3549"/>
                </a:lnTo>
                <a:lnTo>
                  <a:pt x="821" y="3662"/>
                </a:lnTo>
                <a:lnTo>
                  <a:pt x="900" y="3770"/>
                </a:lnTo>
                <a:lnTo>
                  <a:pt x="983" y="3877"/>
                </a:lnTo>
                <a:lnTo>
                  <a:pt x="1071" y="3981"/>
                </a:lnTo>
                <a:lnTo>
                  <a:pt x="1262" y="4189"/>
                </a:lnTo>
                <a:lnTo>
                  <a:pt x="2803" y="2648"/>
                </a:lnTo>
                <a:lnTo>
                  <a:pt x="2803" y="2648"/>
                </a:lnTo>
                <a:lnTo>
                  <a:pt x="2712" y="2547"/>
                </a:lnTo>
                <a:lnTo>
                  <a:pt x="2631" y="2445"/>
                </a:lnTo>
                <a:lnTo>
                  <a:pt x="2593" y="2393"/>
                </a:lnTo>
                <a:lnTo>
                  <a:pt x="2556" y="2339"/>
                </a:lnTo>
                <a:lnTo>
                  <a:pt x="2485" y="2223"/>
                </a:lnTo>
                <a:lnTo>
                  <a:pt x="2412" y="2087"/>
                </a:lnTo>
                <a:lnTo>
                  <a:pt x="2349" y="1952"/>
                </a:lnTo>
                <a:lnTo>
                  <a:pt x="2297" y="1815"/>
                </a:lnTo>
                <a:lnTo>
                  <a:pt x="2255" y="1677"/>
                </a:lnTo>
                <a:lnTo>
                  <a:pt x="2222" y="1536"/>
                </a:lnTo>
                <a:lnTo>
                  <a:pt x="2199" y="1392"/>
                </a:lnTo>
                <a:lnTo>
                  <a:pt x="2185" y="1243"/>
                </a:lnTo>
                <a:lnTo>
                  <a:pt x="2181" y="1090"/>
                </a:lnTo>
                <a:lnTo>
                  <a:pt x="2181" y="1090"/>
                </a:lnTo>
                <a:lnTo>
                  <a:pt x="2185" y="954"/>
                </a:lnTo>
                <a:lnTo>
                  <a:pt x="2197" y="825"/>
                </a:lnTo>
                <a:lnTo>
                  <a:pt x="2217" y="697"/>
                </a:lnTo>
                <a:lnTo>
                  <a:pt x="2246" y="565"/>
                </a:lnTo>
                <a:lnTo>
                  <a:pt x="139" y="0"/>
                </a:lnTo>
                <a:close/>
              </a:path>
            </a:pathLst>
          </a:custGeom>
          <a:solidFill>
            <a:srgbClr val="ffffff">
              <a:alpha val="42000"/>
            </a:srgbClr>
          </a:solidFill>
          <a:ln w="0">
            <a:noFill/>
          </a:ln>
        </p:spPr>
      </p:sp>
      <p:sp>
        <p:nvSpPr>
          <p:cNvPr id="680" name=""/>
          <p:cNvSpPr/>
          <p:nvPr/>
        </p:nvSpPr>
        <p:spPr>
          <a:xfrm>
            <a:off x="8962560" y="3720960"/>
            <a:ext cx="1116720" cy="1009440"/>
          </a:xfrm>
          <a:custGeom>
            <a:avLst/>
            <a:gdLst/>
            <a:ahLst/>
            <a:rect l="0" t="0" r="r" b="b"/>
            <a:pathLst>
              <a:path w="3103" h="2805">
                <a:moveTo>
                  <a:pt x="1544" y="0"/>
                </a:moveTo>
                <a:lnTo>
                  <a:pt x="0" y="1545"/>
                </a:lnTo>
                <a:lnTo>
                  <a:pt x="0" y="1545"/>
                </a:lnTo>
                <a:lnTo>
                  <a:pt x="207" y="1735"/>
                </a:lnTo>
                <a:lnTo>
                  <a:pt x="310" y="1822"/>
                </a:lnTo>
                <a:lnTo>
                  <a:pt x="416" y="1905"/>
                </a:lnTo>
                <a:lnTo>
                  <a:pt x="524" y="1984"/>
                </a:lnTo>
                <a:lnTo>
                  <a:pt x="637" y="2061"/>
                </a:lnTo>
                <a:lnTo>
                  <a:pt x="876" y="2208"/>
                </a:lnTo>
                <a:lnTo>
                  <a:pt x="1142" y="2351"/>
                </a:lnTo>
                <a:lnTo>
                  <a:pt x="1408" y="2474"/>
                </a:lnTo>
                <a:lnTo>
                  <a:pt x="1676" y="2576"/>
                </a:lnTo>
                <a:lnTo>
                  <a:pt x="1948" y="2659"/>
                </a:lnTo>
                <a:lnTo>
                  <a:pt x="2225" y="2723"/>
                </a:lnTo>
                <a:lnTo>
                  <a:pt x="2508" y="2768"/>
                </a:lnTo>
                <a:lnTo>
                  <a:pt x="2800" y="2795"/>
                </a:lnTo>
                <a:lnTo>
                  <a:pt x="3102" y="2804"/>
                </a:lnTo>
                <a:lnTo>
                  <a:pt x="3102" y="622"/>
                </a:lnTo>
                <a:lnTo>
                  <a:pt x="3102" y="622"/>
                </a:lnTo>
                <a:lnTo>
                  <a:pt x="2949" y="617"/>
                </a:lnTo>
                <a:lnTo>
                  <a:pt x="2800" y="604"/>
                </a:lnTo>
                <a:lnTo>
                  <a:pt x="2656" y="581"/>
                </a:lnTo>
                <a:lnTo>
                  <a:pt x="2516" y="548"/>
                </a:lnTo>
                <a:lnTo>
                  <a:pt x="2378" y="506"/>
                </a:lnTo>
                <a:lnTo>
                  <a:pt x="2242" y="453"/>
                </a:lnTo>
                <a:lnTo>
                  <a:pt x="2106" y="391"/>
                </a:lnTo>
                <a:lnTo>
                  <a:pt x="1971" y="318"/>
                </a:lnTo>
                <a:lnTo>
                  <a:pt x="1855" y="247"/>
                </a:lnTo>
                <a:lnTo>
                  <a:pt x="1748" y="172"/>
                </a:lnTo>
                <a:lnTo>
                  <a:pt x="1646" y="91"/>
                </a:lnTo>
                <a:lnTo>
                  <a:pt x="1544" y="0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</a:ln>
        </p:spPr>
      </p:sp>
      <p:sp>
        <p:nvSpPr>
          <p:cNvPr id="681" name=""/>
          <p:cNvSpPr/>
          <p:nvPr/>
        </p:nvSpPr>
        <p:spPr>
          <a:xfrm>
            <a:off x="4345200" y="1300320"/>
            <a:ext cx="4924080" cy="446760"/>
          </a:xfrm>
          <a:custGeom>
            <a:avLst/>
            <a:gdLst/>
            <a:ahLst/>
            <a:rect l="0" t="0" r="r" b="b"/>
            <a:pathLst>
              <a:path w="13679" h="1242">
                <a:moveTo>
                  <a:pt x="0" y="0"/>
                </a:moveTo>
                <a:lnTo>
                  <a:pt x="13678" y="0"/>
                </a:lnTo>
                <a:lnTo>
                  <a:pt x="13678" y="1241"/>
                </a:lnTo>
              </a:path>
            </a:pathLst>
          </a:custGeom>
          <a:ln cap="rnd" w="36720">
            <a:solidFill>
              <a:srgbClr val="ffffff"/>
            </a:solidFill>
            <a:round/>
          </a:ln>
        </p:spPr>
      </p:sp>
      <p:sp>
        <p:nvSpPr>
          <p:cNvPr id="682" name=""/>
          <p:cNvSpPr/>
          <p:nvPr/>
        </p:nvSpPr>
        <p:spPr>
          <a:xfrm flipH="1">
            <a:off x="6388920" y="2433600"/>
            <a:ext cx="2246400" cy="0"/>
          </a:xfrm>
          <a:prstGeom prst="line">
            <a:avLst/>
          </a:prstGeom>
          <a:ln cap="rnd" w="367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"/>
          <p:cNvSpPr/>
          <p:nvPr/>
        </p:nvSpPr>
        <p:spPr>
          <a:xfrm>
            <a:off x="4345200" y="3505320"/>
            <a:ext cx="4177440" cy="0"/>
          </a:xfrm>
          <a:prstGeom prst="line">
            <a:avLst/>
          </a:prstGeom>
          <a:ln cap="rnd" w="367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"/>
          <p:cNvSpPr/>
          <p:nvPr/>
        </p:nvSpPr>
        <p:spPr>
          <a:xfrm>
            <a:off x="6371280" y="4510440"/>
            <a:ext cx="2897640" cy="326880"/>
          </a:xfrm>
          <a:custGeom>
            <a:avLst/>
            <a:gdLst/>
            <a:ahLst/>
            <a:rect l="0" t="0" r="r" b="b"/>
            <a:pathLst>
              <a:path w="8050" h="909">
                <a:moveTo>
                  <a:pt x="0" y="908"/>
                </a:moveTo>
                <a:lnTo>
                  <a:pt x="35" y="905"/>
                </a:lnTo>
                <a:lnTo>
                  <a:pt x="113" y="903"/>
                </a:lnTo>
                <a:lnTo>
                  <a:pt x="386" y="900"/>
                </a:lnTo>
                <a:lnTo>
                  <a:pt x="1317" y="896"/>
                </a:lnTo>
                <a:lnTo>
                  <a:pt x="4077" y="897"/>
                </a:lnTo>
                <a:lnTo>
                  <a:pt x="8049" y="908"/>
                </a:lnTo>
                <a:lnTo>
                  <a:pt x="8049" y="0"/>
                </a:lnTo>
              </a:path>
            </a:pathLst>
          </a:custGeom>
          <a:ln cap="rnd" w="36720">
            <a:solidFill>
              <a:srgbClr val="ffffff"/>
            </a:solidFill>
            <a:round/>
          </a:ln>
        </p:spPr>
      </p:sp>
      <p:sp>
        <p:nvSpPr>
          <p:cNvPr id="685" name=""/>
          <p:cNvSpPr/>
          <p:nvPr/>
        </p:nvSpPr>
        <p:spPr>
          <a:xfrm>
            <a:off x="4276800" y="1231560"/>
            <a:ext cx="137160" cy="137520"/>
          </a:xfrm>
          <a:custGeom>
            <a:avLst/>
            <a:gdLst/>
            <a:ahLst/>
            <a:rect l="0" t="0" r="r" b="b"/>
            <a:pathLst>
              <a:path w="382" h="383">
                <a:moveTo>
                  <a:pt x="381" y="191"/>
                </a:moveTo>
                <a:lnTo>
                  <a:pt x="381" y="204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7"/>
                </a:lnTo>
                <a:lnTo>
                  <a:pt x="252" y="372"/>
                </a:lnTo>
                <a:lnTo>
                  <a:pt x="240" y="376"/>
                </a:lnTo>
                <a:lnTo>
                  <a:pt x="229" y="378"/>
                </a:lnTo>
                <a:lnTo>
                  <a:pt x="217" y="380"/>
                </a:lnTo>
                <a:lnTo>
                  <a:pt x="204" y="382"/>
                </a:lnTo>
                <a:lnTo>
                  <a:pt x="191" y="382"/>
                </a:lnTo>
                <a:lnTo>
                  <a:pt x="178" y="382"/>
                </a:lnTo>
                <a:lnTo>
                  <a:pt x="165" y="380"/>
                </a:lnTo>
                <a:lnTo>
                  <a:pt x="153" y="378"/>
                </a:lnTo>
                <a:lnTo>
                  <a:pt x="141" y="376"/>
                </a:lnTo>
                <a:lnTo>
                  <a:pt x="129" y="372"/>
                </a:lnTo>
                <a:lnTo>
                  <a:pt x="118" y="367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4"/>
                </a:lnTo>
                <a:lnTo>
                  <a:pt x="0" y="191"/>
                </a:lnTo>
                <a:lnTo>
                  <a:pt x="0" y="178"/>
                </a:lnTo>
                <a:lnTo>
                  <a:pt x="1" y="166"/>
                </a:lnTo>
                <a:lnTo>
                  <a:pt x="3" y="154"/>
                </a:lnTo>
                <a:lnTo>
                  <a:pt x="6" y="142"/>
                </a:lnTo>
                <a:lnTo>
                  <a:pt x="9" y="130"/>
                </a:lnTo>
                <a:lnTo>
                  <a:pt x="14" y="119"/>
                </a:lnTo>
                <a:lnTo>
                  <a:pt x="19" y="107"/>
                </a:lnTo>
                <a:lnTo>
                  <a:pt x="25" y="96"/>
                </a:lnTo>
                <a:lnTo>
                  <a:pt x="32" y="85"/>
                </a:lnTo>
                <a:lnTo>
                  <a:pt x="39" y="75"/>
                </a:lnTo>
                <a:lnTo>
                  <a:pt x="47" y="65"/>
                </a:lnTo>
                <a:lnTo>
                  <a:pt x="55" y="56"/>
                </a:lnTo>
                <a:lnTo>
                  <a:pt x="64" y="48"/>
                </a:lnTo>
                <a:lnTo>
                  <a:pt x="74" y="40"/>
                </a:lnTo>
                <a:lnTo>
                  <a:pt x="84" y="33"/>
                </a:lnTo>
                <a:lnTo>
                  <a:pt x="95" y="26"/>
                </a:lnTo>
                <a:lnTo>
                  <a:pt x="106" y="20"/>
                </a:lnTo>
                <a:lnTo>
                  <a:pt x="118" y="15"/>
                </a:lnTo>
                <a:lnTo>
                  <a:pt x="129" y="10"/>
                </a:lnTo>
                <a:lnTo>
                  <a:pt x="141" y="6"/>
                </a:lnTo>
                <a:lnTo>
                  <a:pt x="153" y="4"/>
                </a:lnTo>
                <a:lnTo>
                  <a:pt x="165" y="2"/>
                </a:lnTo>
                <a:lnTo>
                  <a:pt x="178" y="0"/>
                </a:lnTo>
                <a:lnTo>
                  <a:pt x="191" y="0"/>
                </a:lnTo>
                <a:lnTo>
                  <a:pt x="204" y="0"/>
                </a:lnTo>
                <a:lnTo>
                  <a:pt x="216" y="2"/>
                </a:lnTo>
                <a:lnTo>
                  <a:pt x="228" y="4"/>
                </a:lnTo>
                <a:lnTo>
                  <a:pt x="240" y="6"/>
                </a:lnTo>
                <a:lnTo>
                  <a:pt x="252" y="10"/>
                </a:lnTo>
                <a:lnTo>
                  <a:pt x="263" y="15"/>
                </a:lnTo>
                <a:lnTo>
                  <a:pt x="275" y="20"/>
                </a:lnTo>
                <a:lnTo>
                  <a:pt x="286" y="26"/>
                </a:lnTo>
                <a:lnTo>
                  <a:pt x="297" y="33"/>
                </a:lnTo>
                <a:lnTo>
                  <a:pt x="307" y="40"/>
                </a:lnTo>
                <a:lnTo>
                  <a:pt x="317" y="48"/>
                </a:lnTo>
                <a:lnTo>
                  <a:pt x="326" y="56"/>
                </a:lnTo>
                <a:lnTo>
                  <a:pt x="334" y="65"/>
                </a:lnTo>
                <a:lnTo>
                  <a:pt x="342" y="75"/>
                </a:lnTo>
                <a:lnTo>
                  <a:pt x="349" y="85"/>
                </a:lnTo>
                <a:lnTo>
                  <a:pt x="356" y="96"/>
                </a:lnTo>
                <a:lnTo>
                  <a:pt x="362" y="107"/>
                </a:lnTo>
                <a:lnTo>
                  <a:pt x="367" y="119"/>
                </a:lnTo>
                <a:lnTo>
                  <a:pt x="372" y="130"/>
                </a:lnTo>
                <a:lnTo>
                  <a:pt x="375" y="142"/>
                </a:lnTo>
                <a:lnTo>
                  <a:pt x="378" y="154"/>
                </a:lnTo>
                <a:lnTo>
                  <a:pt x="380" y="166"/>
                </a:lnTo>
                <a:lnTo>
                  <a:pt x="381" y="178"/>
                </a:lnTo>
                <a:lnTo>
                  <a:pt x="381" y="19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86" name=""/>
          <p:cNvSpPr/>
          <p:nvPr/>
        </p:nvSpPr>
        <p:spPr>
          <a:xfrm>
            <a:off x="6320520" y="2364840"/>
            <a:ext cx="137160" cy="137520"/>
          </a:xfrm>
          <a:custGeom>
            <a:avLst/>
            <a:gdLst/>
            <a:ahLst/>
            <a:rect l="0" t="0" r="r" b="b"/>
            <a:pathLst>
              <a:path w="382" h="383">
                <a:moveTo>
                  <a:pt x="381" y="191"/>
                </a:moveTo>
                <a:lnTo>
                  <a:pt x="381" y="204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8"/>
                </a:lnTo>
                <a:lnTo>
                  <a:pt x="252" y="372"/>
                </a:lnTo>
                <a:lnTo>
                  <a:pt x="240" y="376"/>
                </a:lnTo>
                <a:lnTo>
                  <a:pt x="228" y="378"/>
                </a:lnTo>
                <a:lnTo>
                  <a:pt x="216" y="380"/>
                </a:lnTo>
                <a:lnTo>
                  <a:pt x="203" y="382"/>
                </a:lnTo>
                <a:lnTo>
                  <a:pt x="190" y="382"/>
                </a:lnTo>
                <a:lnTo>
                  <a:pt x="177" y="382"/>
                </a:lnTo>
                <a:lnTo>
                  <a:pt x="164" y="380"/>
                </a:lnTo>
                <a:lnTo>
                  <a:pt x="152" y="378"/>
                </a:lnTo>
                <a:lnTo>
                  <a:pt x="140" y="376"/>
                </a:lnTo>
                <a:lnTo>
                  <a:pt x="129" y="372"/>
                </a:lnTo>
                <a:lnTo>
                  <a:pt x="118" y="368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4"/>
                </a:lnTo>
                <a:lnTo>
                  <a:pt x="0" y="191"/>
                </a:lnTo>
                <a:lnTo>
                  <a:pt x="0" y="178"/>
                </a:lnTo>
                <a:lnTo>
                  <a:pt x="1" y="166"/>
                </a:lnTo>
                <a:lnTo>
                  <a:pt x="3" y="153"/>
                </a:lnTo>
                <a:lnTo>
                  <a:pt x="6" y="141"/>
                </a:lnTo>
                <a:lnTo>
                  <a:pt x="9" y="130"/>
                </a:lnTo>
                <a:lnTo>
                  <a:pt x="14" y="118"/>
                </a:lnTo>
                <a:lnTo>
                  <a:pt x="19" y="106"/>
                </a:lnTo>
                <a:lnTo>
                  <a:pt x="25" y="95"/>
                </a:lnTo>
                <a:lnTo>
                  <a:pt x="32" y="84"/>
                </a:lnTo>
                <a:lnTo>
                  <a:pt x="39" y="74"/>
                </a:lnTo>
                <a:lnTo>
                  <a:pt x="47" y="64"/>
                </a:lnTo>
                <a:lnTo>
                  <a:pt x="55" y="56"/>
                </a:lnTo>
                <a:lnTo>
                  <a:pt x="64" y="47"/>
                </a:lnTo>
                <a:lnTo>
                  <a:pt x="74" y="40"/>
                </a:lnTo>
                <a:lnTo>
                  <a:pt x="84" y="33"/>
                </a:lnTo>
                <a:lnTo>
                  <a:pt x="95" y="26"/>
                </a:lnTo>
                <a:lnTo>
                  <a:pt x="106" y="20"/>
                </a:lnTo>
                <a:lnTo>
                  <a:pt x="118" y="15"/>
                </a:lnTo>
                <a:lnTo>
                  <a:pt x="129" y="10"/>
                </a:lnTo>
                <a:lnTo>
                  <a:pt x="141" y="6"/>
                </a:lnTo>
                <a:lnTo>
                  <a:pt x="152" y="4"/>
                </a:lnTo>
                <a:lnTo>
                  <a:pt x="165" y="2"/>
                </a:lnTo>
                <a:lnTo>
                  <a:pt x="177" y="0"/>
                </a:lnTo>
                <a:lnTo>
                  <a:pt x="190" y="0"/>
                </a:lnTo>
                <a:lnTo>
                  <a:pt x="203" y="0"/>
                </a:lnTo>
                <a:lnTo>
                  <a:pt x="216" y="2"/>
                </a:lnTo>
                <a:lnTo>
                  <a:pt x="228" y="4"/>
                </a:lnTo>
                <a:lnTo>
                  <a:pt x="240" y="6"/>
                </a:lnTo>
                <a:lnTo>
                  <a:pt x="252" y="10"/>
                </a:lnTo>
                <a:lnTo>
                  <a:pt x="263" y="15"/>
                </a:lnTo>
                <a:lnTo>
                  <a:pt x="275" y="20"/>
                </a:lnTo>
                <a:lnTo>
                  <a:pt x="286" y="26"/>
                </a:lnTo>
                <a:lnTo>
                  <a:pt x="297" y="33"/>
                </a:lnTo>
                <a:lnTo>
                  <a:pt x="307" y="40"/>
                </a:lnTo>
                <a:lnTo>
                  <a:pt x="317" y="47"/>
                </a:lnTo>
                <a:lnTo>
                  <a:pt x="326" y="56"/>
                </a:lnTo>
                <a:lnTo>
                  <a:pt x="334" y="64"/>
                </a:lnTo>
                <a:lnTo>
                  <a:pt x="342" y="74"/>
                </a:lnTo>
                <a:lnTo>
                  <a:pt x="349" y="84"/>
                </a:lnTo>
                <a:lnTo>
                  <a:pt x="356" y="95"/>
                </a:lnTo>
                <a:lnTo>
                  <a:pt x="362" y="106"/>
                </a:lnTo>
                <a:lnTo>
                  <a:pt x="367" y="118"/>
                </a:lnTo>
                <a:lnTo>
                  <a:pt x="372" y="130"/>
                </a:lnTo>
                <a:lnTo>
                  <a:pt x="375" y="141"/>
                </a:lnTo>
                <a:lnTo>
                  <a:pt x="378" y="153"/>
                </a:lnTo>
                <a:lnTo>
                  <a:pt x="380" y="166"/>
                </a:lnTo>
                <a:lnTo>
                  <a:pt x="381" y="178"/>
                </a:lnTo>
                <a:lnTo>
                  <a:pt x="381" y="19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87" name=""/>
          <p:cNvSpPr/>
          <p:nvPr/>
        </p:nvSpPr>
        <p:spPr>
          <a:xfrm>
            <a:off x="4276800" y="3436920"/>
            <a:ext cx="137160" cy="137160"/>
          </a:xfrm>
          <a:custGeom>
            <a:avLst/>
            <a:gdLst/>
            <a:ahLst/>
            <a:rect l="0" t="0" r="r" b="b"/>
            <a:pathLst>
              <a:path w="382" h="382">
                <a:moveTo>
                  <a:pt x="381" y="190"/>
                </a:moveTo>
                <a:lnTo>
                  <a:pt x="381" y="203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7"/>
                </a:lnTo>
                <a:lnTo>
                  <a:pt x="252" y="372"/>
                </a:lnTo>
                <a:lnTo>
                  <a:pt x="240" y="375"/>
                </a:lnTo>
                <a:lnTo>
                  <a:pt x="228" y="378"/>
                </a:lnTo>
                <a:lnTo>
                  <a:pt x="216" y="380"/>
                </a:lnTo>
                <a:lnTo>
                  <a:pt x="203" y="381"/>
                </a:lnTo>
                <a:lnTo>
                  <a:pt x="190" y="381"/>
                </a:lnTo>
                <a:lnTo>
                  <a:pt x="177" y="381"/>
                </a:lnTo>
                <a:lnTo>
                  <a:pt x="164" y="380"/>
                </a:lnTo>
                <a:lnTo>
                  <a:pt x="152" y="378"/>
                </a:lnTo>
                <a:lnTo>
                  <a:pt x="141" y="375"/>
                </a:lnTo>
                <a:lnTo>
                  <a:pt x="129" y="372"/>
                </a:lnTo>
                <a:lnTo>
                  <a:pt x="118" y="367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3"/>
                </a:lnTo>
                <a:lnTo>
                  <a:pt x="0" y="190"/>
                </a:lnTo>
                <a:lnTo>
                  <a:pt x="0" y="177"/>
                </a:lnTo>
                <a:lnTo>
                  <a:pt x="1" y="164"/>
                </a:lnTo>
                <a:lnTo>
                  <a:pt x="3" y="152"/>
                </a:lnTo>
                <a:lnTo>
                  <a:pt x="6" y="141"/>
                </a:lnTo>
                <a:lnTo>
                  <a:pt x="9" y="129"/>
                </a:lnTo>
                <a:lnTo>
                  <a:pt x="14" y="118"/>
                </a:lnTo>
                <a:lnTo>
                  <a:pt x="19" y="106"/>
                </a:lnTo>
                <a:lnTo>
                  <a:pt x="25" y="95"/>
                </a:lnTo>
                <a:lnTo>
                  <a:pt x="32" y="84"/>
                </a:lnTo>
                <a:lnTo>
                  <a:pt x="39" y="74"/>
                </a:lnTo>
                <a:lnTo>
                  <a:pt x="47" y="64"/>
                </a:lnTo>
                <a:lnTo>
                  <a:pt x="55" y="55"/>
                </a:lnTo>
                <a:lnTo>
                  <a:pt x="64" y="47"/>
                </a:lnTo>
                <a:lnTo>
                  <a:pt x="74" y="39"/>
                </a:lnTo>
                <a:lnTo>
                  <a:pt x="84" y="32"/>
                </a:lnTo>
                <a:lnTo>
                  <a:pt x="95" y="25"/>
                </a:lnTo>
                <a:lnTo>
                  <a:pt x="106" y="19"/>
                </a:lnTo>
                <a:lnTo>
                  <a:pt x="118" y="14"/>
                </a:lnTo>
                <a:lnTo>
                  <a:pt x="129" y="9"/>
                </a:lnTo>
                <a:lnTo>
                  <a:pt x="141" y="6"/>
                </a:lnTo>
                <a:lnTo>
                  <a:pt x="153" y="3"/>
                </a:lnTo>
                <a:lnTo>
                  <a:pt x="165" y="1"/>
                </a:lnTo>
                <a:lnTo>
                  <a:pt x="177" y="0"/>
                </a:lnTo>
                <a:lnTo>
                  <a:pt x="190" y="0"/>
                </a:lnTo>
                <a:lnTo>
                  <a:pt x="203" y="0"/>
                </a:lnTo>
                <a:lnTo>
                  <a:pt x="216" y="1"/>
                </a:lnTo>
                <a:lnTo>
                  <a:pt x="228" y="3"/>
                </a:lnTo>
                <a:lnTo>
                  <a:pt x="240" y="6"/>
                </a:lnTo>
                <a:lnTo>
                  <a:pt x="252" y="9"/>
                </a:lnTo>
                <a:lnTo>
                  <a:pt x="263" y="14"/>
                </a:lnTo>
                <a:lnTo>
                  <a:pt x="275" y="19"/>
                </a:lnTo>
                <a:lnTo>
                  <a:pt x="286" y="25"/>
                </a:lnTo>
                <a:lnTo>
                  <a:pt x="297" y="32"/>
                </a:lnTo>
                <a:lnTo>
                  <a:pt x="307" y="39"/>
                </a:lnTo>
                <a:lnTo>
                  <a:pt x="317" y="47"/>
                </a:lnTo>
                <a:lnTo>
                  <a:pt x="326" y="55"/>
                </a:lnTo>
                <a:lnTo>
                  <a:pt x="334" y="64"/>
                </a:lnTo>
                <a:lnTo>
                  <a:pt x="342" y="74"/>
                </a:lnTo>
                <a:lnTo>
                  <a:pt x="349" y="84"/>
                </a:lnTo>
                <a:lnTo>
                  <a:pt x="356" y="95"/>
                </a:lnTo>
                <a:lnTo>
                  <a:pt x="362" y="106"/>
                </a:lnTo>
                <a:lnTo>
                  <a:pt x="367" y="118"/>
                </a:lnTo>
                <a:lnTo>
                  <a:pt x="372" y="129"/>
                </a:lnTo>
                <a:lnTo>
                  <a:pt x="375" y="141"/>
                </a:lnTo>
                <a:lnTo>
                  <a:pt x="378" y="153"/>
                </a:lnTo>
                <a:lnTo>
                  <a:pt x="380" y="165"/>
                </a:lnTo>
                <a:lnTo>
                  <a:pt x="381" y="177"/>
                </a:lnTo>
                <a:lnTo>
                  <a:pt x="381" y="19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88" name=""/>
          <p:cNvSpPr/>
          <p:nvPr/>
        </p:nvSpPr>
        <p:spPr>
          <a:xfrm>
            <a:off x="6302520" y="4768560"/>
            <a:ext cx="137160" cy="137520"/>
          </a:xfrm>
          <a:custGeom>
            <a:avLst/>
            <a:gdLst/>
            <a:ahLst/>
            <a:rect l="0" t="0" r="r" b="b"/>
            <a:pathLst>
              <a:path w="382" h="383">
                <a:moveTo>
                  <a:pt x="381" y="191"/>
                </a:moveTo>
                <a:lnTo>
                  <a:pt x="381" y="204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7"/>
                </a:lnTo>
                <a:lnTo>
                  <a:pt x="252" y="372"/>
                </a:lnTo>
                <a:lnTo>
                  <a:pt x="241" y="376"/>
                </a:lnTo>
                <a:lnTo>
                  <a:pt x="229" y="378"/>
                </a:lnTo>
                <a:lnTo>
                  <a:pt x="217" y="380"/>
                </a:lnTo>
                <a:lnTo>
                  <a:pt x="204" y="382"/>
                </a:lnTo>
                <a:lnTo>
                  <a:pt x="191" y="382"/>
                </a:lnTo>
                <a:lnTo>
                  <a:pt x="178" y="382"/>
                </a:lnTo>
                <a:lnTo>
                  <a:pt x="165" y="380"/>
                </a:lnTo>
                <a:lnTo>
                  <a:pt x="153" y="378"/>
                </a:lnTo>
                <a:lnTo>
                  <a:pt x="141" y="376"/>
                </a:lnTo>
                <a:lnTo>
                  <a:pt x="129" y="372"/>
                </a:lnTo>
                <a:lnTo>
                  <a:pt x="118" y="367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4"/>
                </a:lnTo>
                <a:lnTo>
                  <a:pt x="0" y="191"/>
                </a:lnTo>
                <a:lnTo>
                  <a:pt x="0" y="178"/>
                </a:lnTo>
                <a:lnTo>
                  <a:pt x="1" y="166"/>
                </a:lnTo>
                <a:lnTo>
                  <a:pt x="3" y="154"/>
                </a:lnTo>
                <a:lnTo>
                  <a:pt x="6" y="142"/>
                </a:lnTo>
                <a:lnTo>
                  <a:pt x="9" y="130"/>
                </a:lnTo>
                <a:lnTo>
                  <a:pt x="14" y="119"/>
                </a:lnTo>
                <a:lnTo>
                  <a:pt x="19" y="107"/>
                </a:lnTo>
                <a:lnTo>
                  <a:pt x="25" y="96"/>
                </a:lnTo>
                <a:lnTo>
                  <a:pt x="32" y="85"/>
                </a:lnTo>
                <a:lnTo>
                  <a:pt x="39" y="75"/>
                </a:lnTo>
                <a:lnTo>
                  <a:pt x="47" y="65"/>
                </a:lnTo>
                <a:lnTo>
                  <a:pt x="55" y="56"/>
                </a:lnTo>
                <a:lnTo>
                  <a:pt x="64" y="48"/>
                </a:lnTo>
                <a:lnTo>
                  <a:pt x="74" y="40"/>
                </a:lnTo>
                <a:lnTo>
                  <a:pt x="84" y="33"/>
                </a:lnTo>
                <a:lnTo>
                  <a:pt x="95" y="26"/>
                </a:lnTo>
                <a:lnTo>
                  <a:pt x="106" y="20"/>
                </a:lnTo>
                <a:lnTo>
                  <a:pt x="118" y="15"/>
                </a:lnTo>
                <a:lnTo>
                  <a:pt x="129" y="10"/>
                </a:lnTo>
                <a:lnTo>
                  <a:pt x="141" y="6"/>
                </a:lnTo>
                <a:lnTo>
                  <a:pt x="153" y="4"/>
                </a:lnTo>
                <a:lnTo>
                  <a:pt x="165" y="2"/>
                </a:lnTo>
                <a:lnTo>
                  <a:pt x="178" y="0"/>
                </a:lnTo>
                <a:lnTo>
                  <a:pt x="191" y="0"/>
                </a:lnTo>
                <a:lnTo>
                  <a:pt x="204" y="0"/>
                </a:lnTo>
                <a:lnTo>
                  <a:pt x="216" y="2"/>
                </a:lnTo>
                <a:lnTo>
                  <a:pt x="229" y="4"/>
                </a:lnTo>
                <a:lnTo>
                  <a:pt x="240" y="6"/>
                </a:lnTo>
                <a:lnTo>
                  <a:pt x="252" y="10"/>
                </a:lnTo>
                <a:lnTo>
                  <a:pt x="263" y="15"/>
                </a:lnTo>
                <a:lnTo>
                  <a:pt x="275" y="20"/>
                </a:lnTo>
                <a:lnTo>
                  <a:pt x="286" y="26"/>
                </a:lnTo>
                <a:lnTo>
                  <a:pt x="297" y="33"/>
                </a:lnTo>
                <a:lnTo>
                  <a:pt x="307" y="40"/>
                </a:lnTo>
                <a:lnTo>
                  <a:pt x="317" y="48"/>
                </a:lnTo>
                <a:lnTo>
                  <a:pt x="326" y="56"/>
                </a:lnTo>
                <a:lnTo>
                  <a:pt x="334" y="65"/>
                </a:lnTo>
                <a:lnTo>
                  <a:pt x="342" y="75"/>
                </a:lnTo>
                <a:lnTo>
                  <a:pt x="349" y="85"/>
                </a:lnTo>
                <a:lnTo>
                  <a:pt x="356" y="96"/>
                </a:lnTo>
                <a:lnTo>
                  <a:pt x="362" y="107"/>
                </a:lnTo>
                <a:lnTo>
                  <a:pt x="367" y="119"/>
                </a:lnTo>
                <a:lnTo>
                  <a:pt x="372" y="130"/>
                </a:lnTo>
                <a:lnTo>
                  <a:pt x="375" y="142"/>
                </a:lnTo>
                <a:lnTo>
                  <a:pt x="378" y="154"/>
                </a:lnTo>
                <a:lnTo>
                  <a:pt x="380" y="166"/>
                </a:lnTo>
                <a:lnTo>
                  <a:pt x="381" y="178"/>
                </a:lnTo>
                <a:lnTo>
                  <a:pt x="381" y="19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89" name=""/>
          <p:cNvSpPr/>
          <p:nvPr/>
        </p:nvSpPr>
        <p:spPr>
          <a:xfrm>
            <a:off x="8760240" y="2296080"/>
            <a:ext cx="167040" cy="243000"/>
          </a:xfrm>
          <a:custGeom>
            <a:avLst/>
            <a:gdLst/>
            <a:ahLst/>
            <a:rect l="0" t="0" r="r" b="b"/>
            <a:pathLst>
              <a:path w="465" h="676">
                <a:moveTo>
                  <a:pt x="106" y="675"/>
                </a:moveTo>
                <a:lnTo>
                  <a:pt x="0" y="614"/>
                </a:lnTo>
                <a:lnTo>
                  <a:pt x="210" y="250"/>
                </a:lnTo>
                <a:lnTo>
                  <a:pt x="294" y="116"/>
                </a:lnTo>
                <a:lnTo>
                  <a:pt x="291" y="118"/>
                </a:lnTo>
                <a:lnTo>
                  <a:pt x="283" y="121"/>
                </a:lnTo>
                <a:lnTo>
                  <a:pt x="259" y="131"/>
                </a:lnTo>
                <a:lnTo>
                  <a:pt x="146" y="169"/>
                </a:lnTo>
                <a:lnTo>
                  <a:pt x="126" y="64"/>
                </a:lnTo>
                <a:lnTo>
                  <a:pt x="368" y="0"/>
                </a:lnTo>
                <a:lnTo>
                  <a:pt x="464" y="55"/>
                </a:lnTo>
                <a:lnTo>
                  <a:pt x="106" y="67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90" name=""/>
          <p:cNvSpPr/>
          <p:nvPr/>
        </p:nvSpPr>
        <p:spPr>
          <a:xfrm>
            <a:off x="8870400" y="2366280"/>
            <a:ext cx="186480" cy="239400"/>
          </a:xfrm>
          <a:custGeom>
            <a:avLst/>
            <a:gdLst/>
            <a:ahLst/>
            <a:rect l="0" t="0" r="r" b="b"/>
            <a:pathLst>
              <a:path w="519" h="666">
                <a:moveTo>
                  <a:pt x="417" y="424"/>
                </a:moveTo>
                <a:lnTo>
                  <a:pt x="393" y="464"/>
                </a:lnTo>
                <a:lnTo>
                  <a:pt x="370" y="499"/>
                </a:lnTo>
                <a:lnTo>
                  <a:pt x="348" y="532"/>
                </a:lnTo>
                <a:lnTo>
                  <a:pt x="326" y="560"/>
                </a:lnTo>
                <a:lnTo>
                  <a:pt x="304" y="585"/>
                </a:lnTo>
                <a:lnTo>
                  <a:pt x="283" y="607"/>
                </a:lnTo>
                <a:lnTo>
                  <a:pt x="262" y="625"/>
                </a:lnTo>
                <a:lnTo>
                  <a:pt x="252" y="633"/>
                </a:lnTo>
                <a:lnTo>
                  <a:pt x="242" y="639"/>
                </a:lnTo>
                <a:lnTo>
                  <a:pt x="232" y="645"/>
                </a:lnTo>
                <a:lnTo>
                  <a:pt x="222" y="651"/>
                </a:lnTo>
                <a:lnTo>
                  <a:pt x="212" y="655"/>
                </a:lnTo>
                <a:lnTo>
                  <a:pt x="202" y="659"/>
                </a:lnTo>
                <a:lnTo>
                  <a:pt x="192" y="662"/>
                </a:lnTo>
                <a:lnTo>
                  <a:pt x="182" y="664"/>
                </a:lnTo>
                <a:lnTo>
                  <a:pt x="172" y="665"/>
                </a:lnTo>
                <a:lnTo>
                  <a:pt x="162" y="665"/>
                </a:lnTo>
                <a:lnTo>
                  <a:pt x="151" y="665"/>
                </a:lnTo>
                <a:lnTo>
                  <a:pt x="141" y="664"/>
                </a:lnTo>
                <a:lnTo>
                  <a:pt x="131" y="662"/>
                </a:lnTo>
                <a:lnTo>
                  <a:pt x="121" y="660"/>
                </a:lnTo>
                <a:lnTo>
                  <a:pt x="110" y="656"/>
                </a:lnTo>
                <a:lnTo>
                  <a:pt x="100" y="652"/>
                </a:lnTo>
                <a:lnTo>
                  <a:pt x="89" y="647"/>
                </a:lnTo>
                <a:lnTo>
                  <a:pt x="79" y="642"/>
                </a:lnTo>
                <a:lnTo>
                  <a:pt x="69" y="635"/>
                </a:lnTo>
                <a:lnTo>
                  <a:pt x="59" y="629"/>
                </a:lnTo>
                <a:lnTo>
                  <a:pt x="51" y="622"/>
                </a:lnTo>
                <a:lnTo>
                  <a:pt x="43" y="614"/>
                </a:lnTo>
                <a:lnTo>
                  <a:pt x="35" y="607"/>
                </a:lnTo>
                <a:lnTo>
                  <a:pt x="29" y="599"/>
                </a:lnTo>
                <a:lnTo>
                  <a:pt x="23" y="590"/>
                </a:lnTo>
                <a:lnTo>
                  <a:pt x="17" y="582"/>
                </a:lnTo>
                <a:lnTo>
                  <a:pt x="13" y="573"/>
                </a:lnTo>
                <a:lnTo>
                  <a:pt x="9" y="563"/>
                </a:lnTo>
                <a:lnTo>
                  <a:pt x="6" y="553"/>
                </a:lnTo>
                <a:lnTo>
                  <a:pt x="3" y="543"/>
                </a:lnTo>
                <a:lnTo>
                  <a:pt x="1" y="533"/>
                </a:lnTo>
                <a:lnTo>
                  <a:pt x="0" y="522"/>
                </a:lnTo>
                <a:lnTo>
                  <a:pt x="0" y="510"/>
                </a:lnTo>
                <a:lnTo>
                  <a:pt x="0" y="499"/>
                </a:lnTo>
                <a:lnTo>
                  <a:pt x="1" y="487"/>
                </a:lnTo>
                <a:lnTo>
                  <a:pt x="3" y="474"/>
                </a:lnTo>
                <a:lnTo>
                  <a:pt x="8" y="448"/>
                </a:lnTo>
                <a:lnTo>
                  <a:pt x="17" y="419"/>
                </a:lnTo>
                <a:lnTo>
                  <a:pt x="28" y="388"/>
                </a:lnTo>
                <a:lnTo>
                  <a:pt x="42" y="354"/>
                </a:lnTo>
                <a:lnTo>
                  <a:pt x="59" y="319"/>
                </a:lnTo>
                <a:lnTo>
                  <a:pt x="78" y="281"/>
                </a:lnTo>
                <a:lnTo>
                  <a:pt x="100" y="242"/>
                </a:lnTo>
                <a:lnTo>
                  <a:pt x="123" y="203"/>
                </a:lnTo>
                <a:lnTo>
                  <a:pt x="146" y="167"/>
                </a:lnTo>
                <a:lnTo>
                  <a:pt x="169" y="135"/>
                </a:lnTo>
                <a:lnTo>
                  <a:pt x="191" y="106"/>
                </a:lnTo>
                <a:lnTo>
                  <a:pt x="213" y="81"/>
                </a:lnTo>
                <a:lnTo>
                  <a:pt x="234" y="59"/>
                </a:lnTo>
                <a:lnTo>
                  <a:pt x="255" y="41"/>
                </a:lnTo>
                <a:lnTo>
                  <a:pt x="265" y="34"/>
                </a:lnTo>
                <a:lnTo>
                  <a:pt x="275" y="27"/>
                </a:lnTo>
                <a:lnTo>
                  <a:pt x="285" y="21"/>
                </a:lnTo>
                <a:lnTo>
                  <a:pt x="295" y="15"/>
                </a:lnTo>
                <a:lnTo>
                  <a:pt x="306" y="11"/>
                </a:lnTo>
                <a:lnTo>
                  <a:pt x="316" y="7"/>
                </a:lnTo>
                <a:lnTo>
                  <a:pt x="326" y="4"/>
                </a:lnTo>
                <a:lnTo>
                  <a:pt x="336" y="2"/>
                </a:lnTo>
                <a:lnTo>
                  <a:pt x="346" y="1"/>
                </a:lnTo>
                <a:lnTo>
                  <a:pt x="357" y="0"/>
                </a:lnTo>
                <a:lnTo>
                  <a:pt x="367" y="0"/>
                </a:lnTo>
                <a:lnTo>
                  <a:pt x="377" y="1"/>
                </a:lnTo>
                <a:lnTo>
                  <a:pt x="387" y="3"/>
                </a:lnTo>
                <a:lnTo>
                  <a:pt x="397" y="5"/>
                </a:lnTo>
                <a:lnTo>
                  <a:pt x="408" y="8"/>
                </a:lnTo>
                <a:lnTo>
                  <a:pt x="418" y="12"/>
                </a:lnTo>
                <a:lnTo>
                  <a:pt x="428" y="17"/>
                </a:lnTo>
                <a:lnTo>
                  <a:pt x="438" y="23"/>
                </a:lnTo>
                <a:lnTo>
                  <a:pt x="448" y="29"/>
                </a:lnTo>
                <a:lnTo>
                  <a:pt x="458" y="35"/>
                </a:lnTo>
                <a:lnTo>
                  <a:pt x="467" y="42"/>
                </a:lnTo>
                <a:lnTo>
                  <a:pt x="475" y="50"/>
                </a:lnTo>
                <a:lnTo>
                  <a:pt x="482" y="57"/>
                </a:lnTo>
                <a:lnTo>
                  <a:pt x="489" y="65"/>
                </a:lnTo>
                <a:lnTo>
                  <a:pt x="495" y="73"/>
                </a:lnTo>
                <a:lnTo>
                  <a:pt x="500" y="82"/>
                </a:lnTo>
                <a:lnTo>
                  <a:pt x="505" y="91"/>
                </a:lnTo>
                <a:lnTo>
                  <a:pt x="508" y="101"/>
                </a:lnTo>
                <a:lnTo>
                  <a:pt x="512" y="110"/>
                </a:lnTo>
                <a:lnTo>
                  <a:pt x="514" y="120"/>
                </a:lnTo>
                <a:lnTo>
                  <a:pt x="516" y="131"/>
                </a:lnTo>
                <a:lnTo>
                  <a:pt x="517" y="142"/>
                </a:lnTo>
                <a:lnTo>
                  <a:pt x="518" y="153"/>
                </a:lnTo>
                <a:lnTo>
                  <a:pt x="517" y="164"/>
                </a:lnTo>
                <a:lnTo>
                  <a:pt x="516" y="176"/>
                </a:lnTo>
                <a:lnTo>
                  <a:pt x="515" y="189"/>
                </a:lnTo>
                <a:lnTo>
                  <a:pt x="509" y="216"/>
                </a:lnTo>
                <a:lnTo>
                  <a:pt x="501" y="245"/>
                </a:lnTo>
                <a:lnTo>
                  <a:pt x="490" y="276"/>
                </a:lnTo>
                <a:lnTo>
                  <a:pt x="476" y="310"/>
                </a:lnTo>
                <a:lnTo>
                  <a:pt x="459" y="346"/>
                </a:lnTo>
                <a:lnTo>
                  <a:pt x="439" y="384"/>
                </a:lnTo>
                <a:lnTo>
                  <a:pt x="417" y="424"/>
                </a:lnTo>
                <a:moveTo>
                  <a:pt x="208" y="304"/>
                </a:moveTo>
                <a:lnTo>
                  <a:pt x="176" y="362"/>
                </a:lnTo>
                <a:lnTo>
                  <a:pt x="150" y="411"/>
                </a:lnTo>
                <a:lnTo>
                  <a:pt x="132" y="450"/>
                </a:lnTo>
                <a:lnTo>
                  <a:pt x="126" y="466"/>
                </a:lnTo>
                <a:lnTo>
                  <a:pt x="121" y="479"/>
                </a:lnTo>
                <a:lnTo>
                  <a:pt x="118" y="491"/>
                </a:lnTo>
                <a:lnTo>
                  <a:pt x="117" y="497"/>
                </a:lnTo>
                <a:lnTo>
                  <a:pt x="116" y="502"/>
                </a:lnTo>
                <a:lnTo>
                  <a:pt x="116" y="507"/>
                </a:lnTo>
                <a:lnTo>
                  <a:pt x="116" y="512"/>
                </a:lnTo>
                <a:lnTo>
                  <a:pt x="116" y="516"/>
                </a:lnTo>
                <a:lnTo>
                  <a:pt x="117" y="520"/>
                </a:lnTo>
                <a:lnTo>
                  <a:pt x="118" y="524"/>
                </a:lnTo>
                <a:lnTo>
                  <a:pt x="120" y="528"/>
                </a:lnTo>
                <a:lnTo>
                  <a:pt x="122" y="532"/>
                </a:lnTo>
                <a:lnTo>
                  <a:pt x="124" y="535"/>
                </a:lnTo>
                <a:lnTo>
                  <a:pt x="126" y="538"/>
                </a:lnTo>
                <a:lnTo>
                  <a:pt x="129" y="540"/>
                </a:lnTo>
                <a:lnTo>
                  <a:pt x="132" y="543"/>
                </a:lnTo>
                <a:lnTo>
                  <a:pt x="136" y="545"/>
                </a:lnTo>
                <a:lnTo>
                  <a:pt x="138" y="547"/>
                </a:lnTo>
                <a:lnTo>
                  <a:pt x="141" y="548"/>
                </a:lnTo>
                <a:lnTo>
                  <a:pt x="143" y="549"/>
                </a:lnTo>
                <a:lnTo>
                  <a:pt x="146" y="550"/>
                </a:lnTo>
                <a:lnTo>
                  <a:pt x="148" y="550"/>
                </a:lnTo>
                <a:lnTo>
                  <a:pt x="151" y="551"/>
                </a:lnTo>
                <a:lnTo>
                  <a:pt x="153" y="551"/>
                </a:lnTo>
                <a:lnTo>
                  <a:pt x="156" y="551"/>
                </a:lnTo>
                <a:lnTo>
                  <a:pt x="159" y="551"/>
                </a:lnTo>
                <a:lnTo>
                  <a:pt x="161" y="550"/>
                </a:lnTo>
                <a:lnTo>
                  <a:pt x="164" y="550"/>
                </a:lnTo>
                <a:lnTo>
                  <a:pt x="166" y="549"/>
                </a:lnTo>
                <a:lnTo>
                  <a:pt x="169" y="548"/>
                </a:lnTo>
                <a:lnTo>
                  <a:pt x="172" y="547"/>
                </a:lnTo>
                <a:lnTo>
                  <a:pt x="174" y="546"/>
                </a:lnTo>
                <a:lnTo>
                  <a:pt x="177" y="544"/>
                </a:lnTo>
                <a:lnTo>
                  <a:pt x="182" y="541"/>
                </a:lnTo>
                <a:lnTo>
                  <a:pt x="188" y="536"/>
                </a:lnTo>
                <a:lnTo>
                  <a:pt x="194" y="531"/>
                </a:lnTo>
                <a:lnTo>
                  <a:pt x="201" y="525"/>
                </a:lnTo>
                <a:lnTo>
                  <a:pt x="207" y="517"/>
                </a:lnTo>
                <a:lnTo>
                  <a:pt x="214" y="509"/>
                </a:lnTo>
                <a:lnTo>
                  <a:pt x="229" y="491"/>
                </a:lnTo>
                <a:lnTo>
                  <a:pt x="245" y="468"/>
                </a:lnTo>
                <a:lnTo>
                  <a:pt x="264" y="439"/>
                </a:lnTo>
                <a:lnTo>
                  <a:pt x="310" y="362"/>
                </a:lnTo>
                <a:lnTo>
                  <a:pt x="341" y="306"/>
                </a:lnTo>
                <a:lnTo>
                  <a:pt x="366" y="257"/>
                </a:lnTo>
                <a:lnTo>
                  <a:pt x="376" y="237"/>
                </a:lnTo>
                <a:lnTo>
                  <a:pt x="384" y="218"/>
                </a:lnTo>
                <a:lnTo>
                  <a:pt x="391" y="202"/>
                </a:lnTo>
                <a:lnTo>
                  <a:pt x="395" y="188"/>
                </a:lnTo>
                <a:lnTo>
                  <a:pt x="398" y="176"/>
                </a:lnTo>
                <a:lnTo>
                  <a:pt x="399" y="170"/>
                </a:lnTo>
                <a:lnTo>
                  <a:pt x="400" y="165"/>
                </a:lnTo>
                <a:lnTo>
                  <a:pt x="400" y="159"/>
                </a:lnTo>
                <a:lnTo>
                  <a:pt x="400" y="154"/>
                </a:lnTo>
                <a:lnTo>
                  <a:pt x="400" y="150"/>
                </a:lnTo>
                <a:lnTo>
                  <a:pt x="399" y="145"/>
                </a:lnTo>
                <a:lnTo>
                  <a:pt x="398" y="141"/>
                </a:lnTo>
                <a:lnTo>
                  <a:pt x="397" y="137"/>
                </a:lnTo>
                <a:lnTo>
                  <a:pt x="395" y="134"/>
                </a:lnTo>
                <a:lnTo>
                  <a:pt x="393" y="130"/>
                </a:lnTo>
                <a:lnTo>
                  <a:pt x="391" y="127"/>
                </a:lnTo>
                <a:lnTo>
                  <a:pt x="388" y="124"/>
                </a:lnTo>
                <a:lnTo>
                  <a:pt x="385" y="122"/>
                </a:lnTo>
                <a:lnTo>
                  <a:pt x="381" y="120"/>
                </a:lnTo>
                <a:lnTo>
                  <a:pt x="377" y="118"/>
                </a:lnTo>
                <a:lnTo>
                  <a:pt x="374" y="116"/>
                </a:lnTo>
                <a:lnTo>
                  <a:pt x="370" y="115"/>
                </a:lnTo>
                <a:lnTo>
                  <a:pt x="366" y="115"/>
                </a:lnTo>
                <a:lnTo>
                  <a:pt x="362" y="115"/>
                </a:lnTo>
                <a:lnTo>
                  <a:pt x="358" y="115"/>
                </a:lnTo>
                <a:lnTo>
                  <a:pt x="354" y="116"/>
                </a:lnTo>
                <a:lnTo>
                  <a:pt x="350" y="117"/>
                </a:lnTo>
                <a:lnTo>
                  <a:pt x="346" y="118"/>
                </a:lnTo>
                <a:lnTo>
                  <a:pt x="342" y="120"/>
                </a:lnTo>
                <a:lnTo>
                  <a:pt x="338" y="123"/>
                </a:lnTo>
                <a:lnTo>
                  <a:pt x="333" y="126"/>
                </a:lnTo>
                <a:lnTo>
                  <a:pt x="329" y="129"/>
                </a:lnTo>
                <a:lnTo>
                  <a:pt x="325" y="133"/>
                </a:lnTo>
                <a:lnTo>
                  <a:pt x="316" y="142"/>
                </a:lnTo>
                <a:lnTo>
                  <a:pt x="306" y="153"/>
                </a:lnTo>
                <a:lnTo>
                  <a:pt x="296" y="166"/>
                </a:lnTo>
                <a:lnTo>
                  <a:pt x="271" y="202"/>
                </a:lnTo>
                <a:lnTo>
                  <a:pt x="242" y="247"/>
                </a:lnTo>
                <a:lnTo>
                  <a:pt x="208" y="304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91" name=""/>
          <p:cNvSpPr/>
          <p:nvPr/>
        </p:nvSpPr>
        <p:spPr>
          <a:xfrm>
            <a:off x="9021960" y="2437560"/>
            <a:ext cx="244440" cy="304560"/>
          </a:xfrm>
          <a:custGeom>
            <a:avLst/>
            <a:gdLst/>
            <a:ahLst/>
            <a:rect l="0" t="0" r="r" b="b"/>
            <a:pathLst>
              <a:path w="680" h="847">
                <a:moveTo>
                  <a:pt x="211" y="191"/>
                </a:moveTo>
                <a:lnTo>
                  <a:pt x="196" y="217"/>
                </a:lnTo>
                <a:lnTo>
                  <a:pt x="184" y="241"/>
                </a:lnTo>
                <a:lnTo>
                  <a:pt x="179" y="252"/>
                </a:lnTo>
                <a:lnTo>
                  <a:pt x="175" y="262"/>
                </a:lnTo>
                <a:lnTo>
                  <a:pt x="171" y="271"/>
                </a:lnTo>
                <a:lnTo>
                  <a:pt x="169" y="279"/>
                </a:lnTo>
                <a:lnTo>
                  <a:pt x="167" y="286"/>
                </a:lnTo>
                <a:lnTo>
                  <a:pt x="166" y="292"/>
                </a:lnTo>
                <a:lnTo>
                  <a:pt x="166" y="296"/>
                </a:lnTo>
                <a:lnTo>
                  <a:pt x="166" y="298"/>
                </a:lnTo>
                <a:lnTo>
                  <a:pt x="167" y="301"/>
                </a:lnTo>
                <a:lnTo>
                  <a:pt x="167" y="304"/>
                </a:lnTo>
                <a:lnTo>
                  <a:pt x="168" y="306"/>
                </a:lnTo>
                <a:lnTo>
                  <a:pt x="168" y="308"/>
                </a:lnTo>
                <a:lnTo>
                  <a:pt x="169" y="310"/>
                </a:lnTo>
                <a:lnTo>
                  <a:pt x="171" y="312"/>
                </a:lnTo>
                <a:lnTo>
                  <a:pt x="172" y="314"/>
                </a:lnTo>
                <a:lnTo>
                  <a:pt x="174" y="316"/>
                </a:lnTo>
                <a:lnTo>
                  <a:pt x="175" y="317"/>
                </a:lnTo>
                <a:lnTo>
                  <a:pt x="177" y="318"/>
                </a:lnTo>
                <a:lnTo>
                  <a:pt x="180" y="320"/>
                </a:lnTo>
                <a:lnTo>
                  <a:pt x="182" y="320"/>
                </a:lnTo>
                <a:lnTo>
                  <a:pt x="184" y="321"/>
                </a:lnTo>
                <a:lnTo>
                  <a:pt x="186" y="321"/>
                </a:lnTo>
                <a:lnTo>
                  <a:pt x="188" y="321"/>
                </a:lnTo>
                <a:lnTo>
                  <a:pt x="191" y="321"/>
                </a:lnTo>
                <a:lnTo>
                  <a:pt x="193" y="321"/>
                </a:lnTo>
                <a:lnTo>
                  <a:pt x="195" y="320"/>
                </a:lnTo>
                <a:lnTo>
                  <a:pt x="198" y="319"/>
                </a:lnTo>
                <a:lnTo>
                  <a:pt x="200" y="318"/>
                </a:lnTo>
                <a:lnTo>
                  <a:pt x="203" y="317"/>
                </a:lnTo>
                <a:lnTo>
                  <a:pt x="205" y="315"/>
                </a:lnTo>
                <a:lnTo>
                  <a:pt x="211" y="311"/>
                </a:lnTo>
                <a:lnTo>
                  <a:pt x="216" y="306"/>
                </a:lnTo>
                <a:lnTo>
                  <a:pt x="222" y="300"/>
                </a:lnTo>
                <a:lnTo>
                  <a:pt x="229" y="293"/>
                </a:lnTo>
                <a:lnTo>
                  <a:pt x="235" y="285"/>
                </a:lnTo>
                <a:lnTo>
                  <a:pt x="242" y="275"/>
                </a:lnTo>
                <a:lnTo>
                  <a:pt x="257" y="253"/>
                </a:lnTo>
                <a:lnTo>
                  <a:pt x="273" y="227"/>
                </a:lnTo>
                <a:lnTo>
                  <a:pt x="288" y="200"/>
                </a:lnTo>
                <a:lnTo>
                  <a:pt x="300" y="176"/>
                </a:lnTo>
                <a:lnTo>
                  <a:pt x="304" y="165"/>
                </a:lnTo>
                <a:lnTo>
                  <a:pt x="308" y="155"/>
                </a:lnTo>
                <a:lnTo>
                  <a:pt x="311" y="147"/>
                </a:lnTo>
                <a:lnTo>
                  <a:pt x="313" y="139"/>
                </a:lnTo>
                <a:lnTo>
                  <a:pt x="315" y="131"/>
                </a:lnTo>
                <a:lnTo>
                  <a:pt x="315" y="125"/>
                </a:lnTo>
                <a:lnTo>
                  <a:pt x="315" y="122"/>
                </a:lnTo>
                <a:lnTo>
                  <a:pt x="315" y="119"/>
                </a:lnTo>
                <a:lnTo>
                  <a:pt x="315" y="116"/>
                </a:lnTo>
                <a:lnTo>
                  <a:pt x="315" y="113"/>
                </a:lnTo>
                <a:lnTo>
                  <a:pt x="314" y="111"/>
                </a:lnTo>
                <a:lnTo>
                  <a:pt x="313" y="109"/>
                </a:lnTo>
                <a:lnTo>
                  <a:pt x="312" y="107"/>
                </a:lnTo>
                <a:lnTo>
                  <a:pt x="311" y="105"/>
                </a:lnTo>
                <a:lnTo>
                  <a:pt x="310" y="103"/>
                </a:lnTo>
                <a:lnTo>
                  <a:pt x="308" y="101"/>
                </a:lnTo>
                <a:lnTo>
                  <a:pt x="306" y="100"/>
                </a:lnTo>
                <a:lnTo>
                  <a:pt x="304" y="99"/>
                </a:lnTo>
                <a:lnTo>
                  <a:pt x="302" y="98"/>
                </a:lnTo>
                <a:lnTo>
                  <a:pt x="300" y="97"/>
                </a:lnTo>
                <a:lnTo>
                  <a:pt x="298" y="96"/>
                </a:lnTo>
                <a:lnTo>
                  <a:pt x="296" y="96"/>
                </a:lnTo>
                <a:lnTo>
                  <a:pt x="293" y="96"/>
                </a:lnTo>
                <a:lnTo>
                  <a:pt x="291" y="96"/>
                </a:lnTo>
                <a:lnTo>
                  <a:pt x="289" y="96"/>
                </a:lnTo>
                <a:lnTo>
                  <a:pt x="286" y="97"/>
                </a:lnTo>
                <a:lnTo>
                  <a:pt x="284" y="98"/>
                </a:lnTo>
                <a:lnTo>
                  <a:pt x="281" y="99"/>
                </a:lnTo>
                <a:lnTo>
                  <a:pt x="279" y="101"/>
                </a:lnTo>
                <a:lnTo>
                  <a:pt x="276" y="102"/>
                </a:lnTo>
                <a:lnTo>
                  <a:pt x="271" y="106"/>
                </a:lnTo>
                <a:lnTo>
                  <a:pt x="265" y="111"/>
                </a:lnTo>
                <a:lnTo>
                  <a:pt x="260" y="117"/>
                </a:lnTo>
                <a:lnTo>
                  <a:pt x="254" y="124"/>
                </a:lnTo>
                <a:lnTo>
                  <a:pt x="248" y="133"/>
                </a:lnTo>
                <a:lnTo>
                  <a:pt x="241" y="142"/>
                </a:lnTo>
                <a:lnTo>
                  <a:pt x="226" y="164"/>
                </a:lnTo>
                <a:lnTo>
                  <a:pt x="211" y="191"/>
                </a:lnTo>
                <a:moveTo>
                  <a:pt x="358" y="275"/>
                </a:moveTo>
                <a:lnTo>
                  <a:pt x="344" y="297"/>
                </a:lnTo>
                <a:lnTo>
                  <a:pt x="330" y="318"/>
                </a:lnTo>
                <a:lnTo>
                  <a:pt x="317" y="336"/>
                </a:lnTo>
                <a:lnTo>
                  <a:pt x="303" y="353"/>
                </a:lnTo>
                <a:lnTo>
                  <a:pt x="289" y="368"/>
                </a:lnTo>
                <a:lnTo>
                  <a:pt x="274" y="381"/>
                </a:lnTo>
                <a:lnTo>
                  <a:pt x="260" y="392"/>
                </a:lnTo>
                <a:lnTo>
                  <a:pt x="253" y="396"/>
                </a:lnTo>
                <a:lnTo>
                  <a:pt x="245" y="400"/>
                </a:lnTo>
                <a:lnTo>
                  <a:pt x="238" y="404"/>
                </a:lnTo>
                <a:lnTo>
                  <a:pt x="231" y="407"/>
                </a:lnTo>
                <a:lnTo>
                  <a:pt x="224" y="410"/>
                </a:lnTo>
                <a:lnTo>
                  <a:pt x="216" y="412"/>
                </a:lnTo>
                <a:lnTo>
                  <a:pt x="209" y="413"/>
                </a:lnTo>
                <a:lnTo>
                  <a:pt x="202" y="415"/>
                </a:lnTo>
                <a:lnTo>
                  <a:pt x="195" y="415"/>
                </a:lnTo>
                <a:lnTo>
                  <a:pt x="188" y="415"/>
                </a:lnTo>
                <a:lnTo>
                  <a:pt x="180" y="415"/>
                </a:lnTo>
                <a:lnTo>
                  <a:pt x="173" y="414"/>
                </a:lnTo>
                <a:lnTo>
                  <a:pt x="166" y="413"/>
                </a:lnTo>
                <a:lnTo>
                  <a:pt x="159" y="411"/>
                </a:lnTo>
                <a:lnTo>
                  <a:pt x="152" y="409"/>
                </a:lnTo>
                <a:lnTo>
                  <a:pt x="144" y="406"/>
                </a:lnTo>
                <a:lnTo>
                  <a:pt x="137" y="402"/>
                </a:lnTo>
                <a:lnTo>
                  <a:pt x="130" y="399"/>
                </a:lnTo>
                <a:lnTo>
                  <a:pt x="123" y="394"/>
                </a:lnTo>
                <a:lnTo>
                  <a:pt x="116" y="390"/>
                </a:lnTo>
                <a:lnTo>
                  <a:pt x="110" y="385"/>
                </a:lnTo>
                <a:lnTo>
                  <a:pt x="104" y="380"/>
                </a:lnTo>
                <a:lnTo>
                  <a:pt x="99" y="374"/>
                </a:lnTo>
                <a:lnTo>
                  <a:pt x="94" y="369"/>
                </a:lnTo>
                <a:lnTo>
                  <a:pt x="90" y="363"/>
                </a:lnTo>
                <a:lnTo>
                  <a:pt x="86" y="357"/>
                </a:lnTo>
                <a:lnTo>
                  <a:pt x="82" y="351"/>
                </a:lnTo>
                <a:lnTo>
                  <a:pt x="79" y="344"/>
                </a:lnTo>
                <a:lnTo>
                  <a:pt x="77" y="338"/>
                </a:lnTo>
                <a:lnTo>
                  <a:pt x="74" y="331"/>
                </a:lnTo>
                <a:lnTo>
                  <a:pt x="73" y="323"/>
                </a:lnTo>
                <a:lnTo>
                  <a:pt x="72" y="316"/>
                </a:lnTo>
                <a:lnTo>
                  <a:pt x="71" y="308"/>
                </a:lnTo>
                <a:lnTo>
                  <a:pt x="71" y="301"/>
                </a:lnTo>
                <a:lnTo>
                  <a:pt x="71" y="292"/>
                </a:lnTo>
                <a:lnTo>
                  <a:pt x="71" y="284"/>
                </a:lnTo>
                <a:lnTo>
                  <a:pt x="74" y="267"/>
                </a:lnTo>
                <a:lnTo>
                  <a:pt x="78" y="248"/>
                </a:lnTo>
                <a:lnTo>
                  <a:pt x="84" y="229"/>
                </a:lnTo>
                <a:lnTo>
                  <a:pt x="92" y="209"/>
                </a:lnTo>
                <a:lnTo>
                  <a:pt x="101" y="188"/>
                </a:lnTo>
                <a:lnTo>
                  <a:pt x="112" y="166"/>
                </a:lnTo>
                <a:lnTo>
                  <a:pt x="125" y="142"/>
                </a:lnTo>
                <a:lnTo>
                  <a:pt x="153" y="99"/>
                </a:lnTo>
                <a:lnTo>
                  <a:pt x="167" y="80"/>
                </a:lnTo>
                <a:lnTo>
                  <a:pt x="181" y="63"/>
                </a:lnTo>
                <a:lnTo>
                  <a:pt x="195" y="48"/>
                </a:lnTo>
                <a:lnTo>
                  <a:pt x="209" y="35"/>
                </a:lnTo>
                <a:lnTo>
                  <a:pt x="223" y="24"/>
                </a:lnTo>
                <a:lnTo>
                  <a:pt x="237" y="15"/>
                </a:lnTo>
                <a:lnTo>
                  <a:pt x="251" y="8"/>
                </a:lnTo>
                <a:lnTo>
                  <a:pt x="265" y="4"/>
                </a:lnTo>
                <a:lnTo>
                  <a:pt x="279" y="1"/>
                </a:lnTo>
                <a:lnTo>
                  <a:pt x="293" y="0"/>
                </a:lnTo>
                <a:lnTo>
                  <a:pt x="307" y="1"/>
                </a:lnTo>
                <a:lnTo>
                  <a:pt x="322" y="4"/>
                </a:lnTo>
                <a:lnTo>
                  <a:pt x="336" y="10"/>
                </a:lnTo>
                <a:lnTo>
                  <a:pt x="350" y="17"/>
                </a:lnTo>
                <a:lnTo>
                  <a:pt x="364" y="26"/>
                </a:lnTo>
                <a:lnTo>
                  <a:pt x="376" y="36"/>
                </a:lnTo>
                <a:lnTo>
                  <a:pt x="386" y="47"/>
                </a:lnTo>
                <a:lnTo>
                  <a:pt x="395" y="59"/>
                </a:lnTo>
                <a:lnTo>
                  <a:pt x="402" y="71"/>
                </a:lnTo>
                <a:lnTo>
                  <a:pt x="406" y="85"/>
                </a:lnTo>
                <a:lnTo>
                  <a:pt x="410" y="100"/>
                </a:lnTo>
                <a:lnTo>
                  <a:pt x="411" y="115"/>
                </a:lnTo>
                <a:lnTo>
                  <a:pt x="410" y="132"/>
                </a:lnTo>
                <a:lnTo>
                  <a:pt x="408" y="149"/>
                </a:lnTo>
                <a:lnTo>
                  <a:pt x="404" y="168"/>
                </a:lnTo>
                <a:lnTo>
                  <a:pt x="398" y="187"/>
                </a:lnTo>
                <a:lnTo>
                  <a:pt x="391" y="208"/>
                </a:lnTo>
                <a:lnTo>
                  <a:pt x="382" y="229"/>
                </a:lnTo>
                <a:lnTo>
                  <a:pt x="358" y="275"/>
                </a:lnTo>
                <a:moveTo>
                  <a:pt x="407" y="622"/>
                </a:moveTo>
                <a:lnTo>
                  <a:pt x="392" y="649"/>
                </a:lnTo>
                <a:lnTo>
                  <a:pt x="380" y="672"/>
                </a:lnTo>
                <a:lnTo>
                  <a:pt x="375" y="683"/>
                </a:lnTo>
                <a:lnTo>
                  <a:pt x="371" y="693"/>
                </a:lnTo>
                <a:lnTo>
                  <a:pt x="367" y="702"/>
                </a:lnTo>
                <a:lnTo>
                  <a:pt x="365" y="710"/>
                </a:lnTo>
                <a:lnTo>
                  <a:pt x="363" y="717"/>
                </a:lnTo>
                <a:lnTo>
                  <a:pt x="363" y="724"/>
                </a:lnTo>
                <a:lnTo>
                  <a:pt x="362" y="727"/>
                </a:lnTo>
                <a:lnTo>
                  <a:pt x="363" y="730"/>
                </a:lnTo>
                <a:lnTo>
                  <a:pt x="363" y="732"/>
                </a:lnTo>
                <a:lnTo>
                  <a:pt x="363" y="735"/>
                </a:lnTo>
                <a:lnTo>
                  <a:pt x="364" y="737"/>
                </a:lnTo>
                <a:lnTo>
                  <a:pt x="365" y="740"/>
                </a:lnTo>
                <a:lnTo>
                  <a:pt x="366" y="742"/>
                </a:lnTo>
                <a:lnTo>
                  <a:pt x="367" y="744"/>
                </a:lnTo>
                <a:lnTo>
                  <a:pt x="368" y="745"/>
                </a:lnTo>
                <a:lnTo>
                  <a:pt x="370" y="747"/>
                </a:lnTo>
                <a:lnTo>
                  <a:pt x="372" y="748"/>
                </a:lnTo>
                <a:lnTo>
                  <a:pt x="374" y="750"/>
                </a:lnTo>
                <a:lnTo>
                  <a:pt x="376" y="751"/>
                </a:lnTo>
                <a:lnTo>
                  <a:pt x="378" y="752"/>
                </a:lnTo>
                <a:lnTo>
                  <a:pt x="380" y="752"/>
                </a:lnTo>
                <a:lnTo>
                  <a:pt x="382" y="752"/>
                </a:lnTo>
                <a:lnTo>
                  <a:pt x="385" y="753"/>
                </a:lnTo>
                <a:lnTo>
                  <a:pt x="387" y="752"/>
                </a:lnTo>
                <a:lnTo>
                  <a:pt x="389" y="752"/>
                </a:lnTo>
                <a:lnTo>
                  <a:pt x="392" y="751"/>
                </a:lnTo>
                <a:lnTo>
                  <a:pt x="394" y="751"/>
                </a:lnTo>
                <a:lnTo>
                  <a:pt x="397" y="749"/>
                </a:lnTo>
                <a:lnTo>
                  <a:pt x="400" y="748"/>
                </a:lnTo>
                <a:lnTo>
                  <a:pt x="402" y="746"/>
                </a:lnTo>
                <a:lnTo>
                  <a:pt x="408" y="743"/>
                </a:lnTo>
                <a:lnTo>
                  <a:pt x="413" y="738"/>
                </a:lnTo>
                <a:lnTo>
                  <a:pt x="419" y="732"/>
                </a:lnTo>
                <a:lnTo>
                  <a:pt x="425" y="724"/>
                </a:lnTo>
                <a:lnTo>
                  <a:pt x="432" y="716"/>
                </a:lnTo>
                <a:lnTo>
                  <a:pt x="439" y="706"/>
                </a:lnTo>
                <a:lnTo>
                  <a:pt x="453" y="684"/>
                </a:lnTo>
                <a:lnTo>
                  <a:pt x="469" y="658"/>
                </a:lnTo>
                <a:lnTo>
                  <a:pt x="484" y="631"/>
                </a:lnTo>
                <a:lnTo>
                  <a:pt x="496" y="607"/>
                </a:lnTo>
                <a:lnTo>
                  <a:pt x="500" y="597"/>
                </a:lnTo>
                <a:lnTo>
                  <a:pt x="504" y="587"/>
                </a:lnTo>
                <a:lnTo>
                  <a:pt x="507" y="578"/>
                </a:lnTo>
                <a:lnTo>
                  <a:pt x="509" y="570"/>
                </a:lnTo>
                <a:lnTo>
                  <a:pt x="510" y="563"/>
                </a:lnTo>
                <a:lnTo>
                  <a:pt x="511" y="556"/>
                </a:lnTo>
                <a:lnTo>
                  <a:pt x="511" y="553"/>
                </a:lnTo>
                <a:lnTo>
                  <a:pt x="511" y="550"/>
                </a:lnTo>
                <a:lnTo>
                  <a:pt x="511" y="547"/>
                </a:lnTo>
                <a:lnTo>
                  <a:pt x="511" y="545"/>
                </a:lnTo>
                <a:lnTo>
                  <a:pt x="510" y="542"/>
                </a:lnTo>
                <a:lnTo>
                  <a:pt x="509" y="540"/>
                </a:lnTo>
                <a:lnTo>
                  <a:pt x="508" y="538"/>
                </a:lnTo>
                <a:lnTo>
                  <a:pt x="507" y="536"/>
                </a:lnTo>
                <a:lnTo>
                  <a:pt x="506" y="534"/>
                </a:lnTo>
                <a:lnTo>
                  <a:pt x="504" y="533"/>
                </a:lnTo>
                <a:lnTo>
                  <a:pt x="502" y="531"/>
                </a:lnTo>
                <a:lnTo>
                  <a:pt x="500" y="530"/>
                </a:lnTo>
                <a:lnTo>
                  <a:pt x="498" y="529"/>
                </a:lnTo>
                <a:lnTo>
                  <a:pt x="496" y="528"/>
                </a:lnTo>
                <a:lnTo>
                  <a:pt x="494" y="528"/>
                </a:lnTo>
                <a:lnTo>
                  <a:pt x="492" y="527"/>
                </a:lnTo>
                <a:lnTo>
                  <a:pt x="490" y="527"/>
                </a:lnTo>
                <a:lnTo>
                  <a:pt x="488" y="528"/>
                </a:lnTo>
                <a:lnTo>
                  <a:pt x="485" y="528"/>
                </a:lnTo>
                <a:lnTo>
                  <a:pt x="483" y="529"/>
                </a:lnTo>
                <a:lnTo>
                  <a:pt x="481" y="530"/>
                </a:lnTo>
                <a:lnTo>
                  <a:pt x="478" y="531"/>
                </a:lnTo>
                <a:lnTo>
                  <a:pt x="476" y="532"/>
                </a:lnTo>
                <a:lnTo>
                  <a:pt x="473" y="534"/>
                </a:lnTo>
                <a:lnTo>
                  <a:pt x="468" y="538"/>
                </a:lnTo>
                <a:lnTo>
                  <a:pt x="462" y="543"/>
                </a:lnTo>
                <a:lnTo>
                  <a:pt x="456" y="549"/>
                </a:lnTo>
                <a:lnTo>
                  <a:pt x="450" y="556"/>
                </a:lnTo>
                <a:lnTo>
                  <a:pt x="444" y="564"/>
                </a:lnTo>
                <a:lnTo>
                  <a:pt x="437" y="574"/>
                </a:lnTo>
                <a:lnTo>
                  <a:pt x="422" y="595"/>
                </a:lnTo>
                <a:lnTo>
                  <a:pt x="407" y="622"/>
                </a:lnTo>
                <a:moveTo>
                  <a:pt x="553" y="706"/>
                </a:moveTo>
                <a:lnTo>
                  <a:pt x="540" y="729"/>
                </a:lnTo>
                <a:lnTo>
                  <a:pt x="526" y="749"/>
                </a:lnTo>
                <a:lnTo>
                  <a:pt x="512" y="768"/>
                </a:lnTo>
                <a:lnTo>
                  <a:pt x="498" y="784"/>
                </a:lnTo>
                <a:lnTo>
                  <a:pt x="484" y="799"/>
                </a:lnTo>
                <a:lnTo>
                  <a:pt x="470" y="811"/>
                </a:lnTo>
                <a:lnTo>
                  <a:pt x="455" y="822"/>
                </a:lnTo>
                <a:lnTo>
                  <a:pt x="441" y="831"/>
                </a:lnTo>
                <a:lnTo>
                  <a:pt x="434" y="835"/>
                </a:lnTo>
                <a:lnTo>
                  <a:pt x="426" y="838"/>
                </a:lnTo>
                <a:lnTo>
                  <a:pt x="419" y="840"/>
                </a:lnTo>
                <a:lnTo>
                  <a:pt x="412" y="843"/>
                </a:lnTo>
                <a:lnTo>
                  <a:pt x="405" y="844"/>
                </a:lnTo>
                <a:lnTo>
                  <a:pt x="398" y="845"/>
                </a:lnTo>
                <a:lnTo>
                  <a:pt x="390" y="846"/>
                </a:lnTo>
                <a:lnTo>
                  <a:pt x="383" y="846"/>
                </a:lnTo>
                <a:lnTo>
                  <a:pt x="376" y="846"/>
                </a:lnTo>
                <a:lnTo>
                  <a:pt x="369" y="845"/>
                </a:lnTo>
                <a:lnTo>
                  <a:pt x="362" y="844"/>
                </a:lnTo>
                <a:lnTo>
                  <a:pt x="355" y="842"/>
                </a:lnTo>
                <a:lnTo>
                  <a:pt x="348" y="840"/>
                </a:lnTo>
                <a:lnTo>
                  <a:pt x="341" y="837"/>
                </a:lnTo>
                <a:lnTo>
                  <a:pt x="333" y="834"/>
                </a:lnTo>
                <a:lnTo>
                  <a:pt x="326" y="830"/>
                </a:lnTo>
                <a:lnTo>
                  <a:pt x="319" y="825"/>
                </a:lnTo>
                <a:lnTo>
                  <a:pt x="312" y="821"/>
                </a:lnTo>
                <a:lnTo>
                  <a:pt x="306" y="816"/>
                </a:lnTo>
                <a:lnTo>
                  <a:pt x="301" y="811"/>
                </a:lnTo>
                <a:lnTo>
                  <a:pt x="295" y="806"/>
                </a:lnTo>
                <a:lnTo>
                  <a:pt x="290" y="800"/>
                </a:lnTo>
                <a:lnTo>
                  <a:pt x="286" y="794"/>
                </a:lnTo>
                <a:lnTo>
                  <a:pt x="282" y="788"/>
                </a:lnTo>
                <a:lnTo>
                  <a:pt x="279" y="782"/>
                </a:lnTo>
                <a:lnTo>
                  <a:pt x="276" y="776"/>
                </a:lnTo>
                <a:lnTo>
                  <a:pt x="273" y="769"/>
                </a:lnTo>
                <a:lnTo>
                  <a:pt x="271" y="762"/>
                </a:lnTo>
                <a:lnTo>
                  <a:pt x="270" y="755"/>
                </a:lnTo>
                <a:lnTo>
                  <a:pt x="268" y="748"/>
                </a:lnTo>
                <a:lnTo>
                  <a:pt x="268" y="740"/>
                </a:lnTo>
                <a:lnTo>
                  <a:pt x="267" y="732"/>
                </a:lnTo>
                <a:lnTo>
                  <a:pt x="268" y="724"/>
                </a:lnTo>
                <a:lnTo>
                  <a:pt x="268" y="716"/>
                </a:lnTo>
                <a:lnTo>
                  <a:pt x="271" y="698"/>
                </a:lnTo>
                <a:lnTo>
                  <a:pt x="275" y="680"/>
                </a:lnTo>
                <a:lnTo>
                  <a:pt x="281" y="661"/>
                </a:lnTo>
                <a:lnTo>
                  <a:pt x="289" y="640"/>
                </a:lnTo>
                <a:lnTo>
                  <a:pt x="298" y="619"/>
                </a:lnTo>
                <a:lnTo>
                  <a:pt x="309" y="597"/>
                </a:lnTo>
                <a:lnTo>
                  <a:pt x="322" y="574"/>
                </a:lnTo>
                <a:lnTo>
                  <a:pt x="335" y="552"/>
                </a:lnTo>
                <a:lnTo>
                  <a:pt x="349" y="531"/>
                </a:lnTo>
                <a:lnTo>
                  <a:pt x="363" y="513"/>
                </a:lnTo>
                <a:lnTo>
                  <a:pt x="376" y="496"/>
                </a:lnTo>
                <a:lnTo>
                  <a:pt x="390" y="482"/>
                </a:lnTo>
                <a:lnTo>
                  <a:pt x="404" y="469"/>
                </a:lnTo>
                <a:lnTo>
                  <a:pt x="418" y="458"/>
                </a:lnTo>
                <a:lnTo>
                  <a:pt x="432" y="449"/>
                </a:lnTo>
                <a:lnTo>
                  <a:pt x="439" y="445"/>
                </a:lnTo>
                <a:lnTo>
                  <a:pt x="446" y="441"/>
                </a:lnTo>
                <a:lnTo>
                  <a:pt x="454" y="438"/>
                </a:lnTo>
                <a:lnTo>
                  <a:pt x="461" y="436"/>
                </a:lnTo>
                <a:lnTo>
                  <a:pt x="468" y="434"/>
                </a:lnTo>
                <a:lnTo>
                  <a:pt x="475" y="433"/>
                </a:lnTo>
                <a:lnTo>
                  <a:pt x="482" y="432"/>
                </a:lnTo>
                <a:lnTo>
                  <a:pt x="489" y="432"/>
                </a:lnTo>
                <a:lnTo>
                  <a:pt x="497" y="432"/>
                </a:lnTo>
                <a:lnTo>
                  <a:pt x="504" y="433"/>
                </a:lnTo>
                <a:lnTo>
                  <a:pt x="511" y="434"/>
                </a:lnTo>
                <a:lnTo>
                  <a:pt x="518" y="436"/>
                </a:lnTo>
                <a:lnTo>
                  <a:pt x="525" y="438"/>
                </a:lnTo>
                <a:lnTo>
                  <a:pt x="532" y="441"/>
                </a:lnTo>
                <a:lnTo>
                  <a:pt x="539" y="444"/>
                </a:lnTo>
                <a:lnTo>
                  <a:pt x="547" y="448"/>
                </a:lnTo>
                <a:lnTo>
                  <a:pt x="560" y="457"/>
                </a:lnTo>
                <a:lnTo>
                  <a:pt x="572" y="467"/>
                </a:lnTo>
                <a:lnTo>
                  <a:pt x="583" y="478"/>
                </a:lnTo>
                <a:lnTo>
                  <a:pt x="591" y="490"/>
                </a:lnTo>
                <a:lnTo>
                  <a:pt x="598" y="502"/>
                </a:lnTo>
                <a:lnTo>
                  <a:pt x="603" y="516"/>
                </a:lnTo>
                <a:lnTo>
                  <a:pt x="606" y="531"/>
                </a:lnTo>
                <a:lnTo>
                  <a:pt x="607" y="546"/>
                </a:lnTo>
                <a:lnTo>
                  <a:pt x="606" y="563"/>
                </a:lnTo>
                <a:lnTo>
                  <a:pt x="604" y="581"/>
                </a:lnTo>
                <a:lnTo>
                  <a:pt x="600" y="599"/>
                </a:lnTo>
                <a:lnTo>
                  <a:pt x="594" y="619"/>
                </a:lnTo>
                <a:lnTo>
                  <a:pt x="587" y="639"/>
                </a:lnTo>
                <a:lnTo>
                  <a:pt x="577" y="661"/>
                </a:lnTo>
                <a:lnTo>
                  <a:pt x="553" y="706"/>
                </a:lnTo>
                <a:moveTo>
                  <a:pt x="679" y="207"/>
                </a:moveTo>
                <a:lnTo>
                  <a:pt x="82" y="689"/>
                </a:lnTo>
                <a:lnTo>
                  <a:pt x="0" y="641"/>
                </a:lnTo>
                <a:lnTo>
                  <a:pt x="596" y="159"/>
                </a:lnTo>
                <a:lnTo>
                  <a:pt x="679" y="20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92" name=""/>
          <p:cNvSpPr/>
          <p:nvPr/>
        </p:nvSpPr>
        <p:spPr>
          <a:xfrm>
            <a:off x="9391680" y="1703520"/>
            <a:ext cx="254880" cy="203040"/>
          </a:xfrm>
          <a:custGeom>
            <a:avLst/>
            <a:gdLst/>
            <a:ahLst/>
            <a:rect l="0" t="0" r="r" b="b"/>
            <a:pathLst>
              <a:path w="709" h="565">
                <a:moveTo>
                  <a:pt x="627" y="347"/>
                </a:moveTo>
                <a:lnTo>
                  <a:pt x="614" y="354"/>
                </a:lnTo>
                <a:lnTo>
                  <a:pt x="600" y="361"/>
                </a:lnTo>
                <a:lnTo>
                  <a:pt x="586" y="366"/>
                </a:lnTo>
                <a:lnTo>
                  <a:pt x="573" y="370"/>
                </a:lnTo>
                <a:lnTo>
                  <a:pt x="559" y="372"/>
                </a:lnTo>
                <a:lnTo>
                  <a:pt x="546" y="374"/>
                </a:lnTo>
                <a:lnTo>
                  <a:pt x="533" y="374"/>
                </a:lnTo>
                <a:lnTo>
                  <a:pt x="519" y="374"/>
                </a:lnTo>
                <a:lnTo>
                  <a:pt x="507" y="372"/>
                </a:lnTo>
                <a:lnTo>
                  <a:pt x="494" y="369"/>
                </a:lnTo>
                <a:lnTo>
                  <a:pt x="482" y="365"/>
                </a:lnTo>
                <a:lnTo>
                  <a:pt x="469" y="359"/>
                </a:lnTo>
                <a:lnTo>
                  <a:pt x="458" y="353"/>
                </a:lnTo>
                <a:lnTo>
                  <a:pt x="446" y="346"/>
                </a:lnTo>
                <a:lnTo>
                  <a:pt x="435" y="337"/>
                </a:lnTo>
                <a:lnTo>
                  <a:pt x="424" y="327"/>
                </a:lnTo>
                <a:lnTo>
                  <a:pt x="421" y="329"/>
                </a:lnTo>
                <a:lnTo>
                  <a:pt x="426" y="344"/>
                </a:lnTo>
                <a:lnTo>
                  <a:pt x="429" y="359"/>
                </a:lnTo>
                <a:lnTo>
                  <a:pt x="432" y="373"/>
                </a:lnTo>
                <a:lnTo>
                  <a:pt x="433" y="387"/>
                </a:lnTo>
                <a:lnTo>
                  <a:pt x="432" y="401"/>
                </a:lnTo>
                <a:lnTo>
                  <a:pt x="430" y="415"/>
                </a:lnTo>
                <a:lnTo>
                  <a:pt x="428" y="428"/>
                </a:lnTo>
                <a:lnTo>
                  <a:pt x="423" y="441"/>
                </a:lnTo>
                <a:lnTo>
                  <a:pt x="421" y="447"/>
                </a:lnTo>
                <a:lnTo>
                  <a:pt x="418" y="454"/>
                </a:lnTo>
                <a:lnTo>
                  <a:pt x="415" y="460"/>
                </a:lnTo>
                <a:lnTo>
                  <a:pt x="411" y="466"/>
                </a:lnTo>
                <a:lnTo>
                  <a:pt x="403" y="477"/>
                </a:lnTo>
                <a:lnTo>
                  <a:pt x="393" y="488"/>
                </a:lnTo>
                <a:lnTo>
                  <a:pt x="382" y="499"/>
                </a:lnTo>
                <a:lnTo>
                  <a:pt x="370" y="509"/>
                </a:lnTo>
                <a:lnTo>
                  <a:pt x="356" y="519"/>
                </a:lnTo>
                <a:lnTo>
                  <a:pt x="341" y="528"/>
                </a:lnTo>
                <a:lnTo>
                  <a:pt x="320" y="539"/>
                </a:lnTo>
                <a:lnTo>
                  <a:pt x="299" y="549"/>
                </a:lnTo>
                <a:lnTo>
                  <a:pt x="278" y="556"/>
                </a:lnTo>
                <a:lnTo>
                  <a:pt x="257" y="561"/>
                </a:lnTo>
                <a:lnTo>
                  <a:pt x="246" y="562"/>
                </a:lnTo>
                <a:lnTo>
                  <a:pt x="236" y="563"/>
                </a:lnTo>
                <a:lnTo>
                  <a:pt x="226" y="564"/>
                </a:lnTo>
                <a:lnTo>
                  <a:pt x="215" y="564"/>
                </a:lnTo>
                <a:lnTo>
                  <a:pt x="205" y="563"/>
                </a:lnTo>
                <a:lnTo>
                  <a:pt x="195" y="562"/>
                </a:lnTo>
                <a:lnTo>
                  <a:pt x="185" y="560"/>
                </a:lnTo>
                <a:lnTo>
                  <a:pt x="175" y="558"/>
                </a:lnTo>
                <a:lnTo>
                  <a:pt x="165" y="555"/>
                </a:lnTo>
                <a:lnTo>
                  <a:pt x="155" y="551"/>
                </a:lnTo>
                <a:lnTo>
                  <a:pt x="146" y="548"/>
                </a:lnTo>
                <a:lnTo>
                  <a:pt x="137" y="543"/>
                </a:lnTo>
                <a:lnTo>
                  <a:pt x="128" y="538"/>
                </a:lnTo>
                <a:lnTo>
                  <a:pt x="119" y="533"/>
                </a:lnTo>
                <a:lnTo>
                  <a:pt x="111" y="527"/>
                </a:lnTo>
                <a:lnTo>
                  <a:pt x="103" y="521"/>
                </a:lnTo>
                <a:lnTo>
                  <a:pt x="87" y="507"/>
                </a:lnTo>
                <a:lnTo>
                  <a:pt x="72" y="490"/>
                </a:lnTo>
                <a:lnTo>
                  <a:pt x="59" y="472"/>
                </a:lnTo>
                <a:lnTo>
                  <a:pt x="46" y="451"/>
                </a:lnTo>
                <a:lnTo>
                  <a:pt x="35" y="432"/>
                </a:lnTo>
                <a:lnTo>
                  <a:pt x="26" y="413"/>
                </a:lnTo>
                <a:lnTo>
                  <a:pt x="18" y="395"/>
                </a:lnTo>
                <a:lnTo>
                  <a:pt x="12" y="376"/>
                </a:lnTo>
                <a:lnTo>
                  <a:pt x="7" y="358"/>
                </a:lnTo>
                <a:lnTo>
                  <a:pt x="3" y="340"/>
                </a:lnTo>
                <a:lnTo>
                  <a:pt x="1" y="322"/>
                </a:lnTo>
                <a:lnTo>
                  <a:pt x="0" y="305"/>
                </a:lnTo>
                <a:lnTo>
                  <a:pt x="104" y="245"/>
                </a:lnTo>
                <a:lnTo>
                  <a:pt x="103" y="263"/>
                </a:lnTo>
                <a:lnTo>
                  <a:pt x="104" y="282"/>
                </a:lnTo>
                <a:lnTo>
                  <a:pt x="105" y="291"/>
                </a:lnTo>
                <a:lnTo>
                  <a:pt x="106" y="300"/>
                </a:lnTo>
                <a:lnTo>
                  <a:pt x="107" y="309"/>
                </a:lnTo>
                <a:lnTo>
                  <a:pt x="109" y="318"/>
                </a:lnTo>
                <a:lnTo>
                  <a:pt x="111" y="327"/>
                </a:lnTo>
                <a:lnTo>
                  <a:pt x="113" y="335"/>
                </a:lnTo>
                <a:lnTo>
                  <a:pt x="116" y="344"/>
                </a:lnTo>
                <a:lnTo>
                  <a:pt x="119" y="352"/>
                </a:lnTo>
                <a:lnTo>
                  <a:pt x="122" y="360"/>
                </a:lnTo>
                <a:lnTo>
                  <a:pt x="125" y="368"/>
                </a:lnTo>
                <a:lnTo>
                  <a:pt x="129" y="375"/>
                </a:lnTo>
                <a:lnTo>
                  <a:pt x="133" y="382"/>
                </a:lnTo>
                <a:lnTo>
                  <a:pt x="140" y="393"/>
                </a:lnTo>
                <a:lnTo>
                  <a:pt x="147" y="403"/>
                </a:lnTo>
                <a:lnTo>
                  <a:pt x="154" y="412"/>
                </a:lnTo>
                <a:lnTo>
                  <a:pt x="162" y="419"/>
                </a:lnTo>
                <a:lnTo>
                  <a:pt x="166" y="423"/>
                </a:lnTo>
                <a:lnTo>
                  <a:pt x="170" y="426"/>
                </a:lnTo>
                <a:lnTo>
                  <a:pt x="174" y="428"/>
                </a:lnTo>
                <a:lnTo>
                  <a:pt x="178" y="431"/>
                </a:lnTo>
                <a:lnTo>
                  <a:pt x="183" y="433"/>
                </a:lnTo>
                <a:lnTo>
                  <a:pt x="187" y="435"/>
                </a:lnTo>
                <a:lnTo>
                  <a:pt x="192" y="437"/>
                </a:lnTo>
                <a:lnTo>
                  <a:pt x="196" y="438"/>
                </a:lnTo>
                <a:lnTo>
                  <a:pt x="201" y="439"/>
                </a:lnTo>
                <a:lnTo>
                  <a:pt x="206" y="440"/>
                </a:lnTo>
                <a:lnTo>
                  <a:pt x="210" y="441"/>
                </a:lnTo>
                <a:lnTo>
                  <a:pt x="215" y="441"/>
                </a:lnTo>
                <a:lnTo>
                  <a:pt x="220" y="441"/>
                </a:lnTo>
                <a:lnTo>
                  <a:pt x="225" y="440"/>
                </a:lnTo>
                <a:lnTo>
                  <a:pt x="231" y="439"/>
                </a:lnTo>
                <a:lnTo>
                  <a:pt x="236" y="438"/>
                </a:lnTo>
                <a:lnTo>
                  <a:pt x="247" y="435"/>
                </a:lnTo>
                <a:lnTo>
                  <a:pt x="258" y="431"/>
                </a:lnTo>
                <a:lnTo>
                  <a:pt x="270" y="426"/>
                </a:lnTo>
                <a:lnTo>
                  <a:pt x="282" y="419"/>
                </a:lnTo>
                <a:lnTo>
                  <a:pt x="294" y="412"/>
                </a:lnTo>
                <a:lnTo>
                  <a:pt x="304" y="405"/>
                </a:lnTo>
                <a:lnTo>
                  <a:pt x="313" y="397"/>
                </a:lnTo>
                <a:lnTo>
                  <a:pt x="320" y="388"/>
                </a:lnTo>
                <a:lnTo>
                  <a:pt x="326" y="380"/>
                </a:lnTo>
                <a:lnTo>
                  <a:pt x="332" y="371"/>
                </a:lnTo>
                <a:lnTo>
                  <a:pt x="335" y="361"/>
                </a:lnTo>
                <a:lnTo>
                  <a:pt x="338" y="351"/>
                </a:lnTo>
                <a:lnTo>
                  <a:pt x="340" y="341"/>
                </a:lnTo>
                <a:lnTo>
                  <a:pt x="340" y="330"/>
                </a:lnTo>
                <a:lnTo>
                  <a:pt x="339" y="319"/>
                </a:lnTo>
                <a:lnTo>
                  <a:pt x="337" y="308"/>
                </a:lnTo>
                <a:lnTo>
                  <a:pt x="333" y="296"/>
                </a:lnTo>
                <a:lnTo>
                  <a:pt x="328" y="284"/>
                </a:lnTo>
                <a:lnTo>
                  <a:pt x="323" y="271"/>
                </a:lnTo>
                <a:lnTo>
                  <a:pt x="316" y="258"/>
                </a:lnTo>
                <a:lnTo>
                  <a:pt x="297" y="225"/>
                </a:lnTo>
                <a:lnTo>
                  <a:pt x="382" y="176"/>
                </a:lnTo>
                <a:lnTo>
                  <a:pt x="400" y="207"/>
                </a:lnTo>
                <a:lnTo>
                  <a:pt x="407" y="219"/>
                </a:lnTo>
                <a:lnTo>
                  <a:pt x="414" y="229"/>
                </a:lnTo>
                <a:lnTo>
                  <a:pt x="422" y="238"/>
                </a:lnTo>
                <a:lnTo>
                  <a:pt x="429" y="246"/>
                </a:lnTo>
                <a:lnTo>
                  <a:pt x="437" y="253"/>
                </a:lnTo>
                <a:lnTo>
                  <a:pt x="442" y="256"/>
                </a:lnTo>
                <a:lnTo>
                  <a:pt x="446" y="259"/>
                </a:lnTo>
                <a:lnTo>
                  <a:pt x="450" y="261"/>
                </a:lnTo>
                <a:lnTo>
                  <a:pt x="454" y="264"/>
                </a:lnTo>
                <a:lnTo>
                  <a:pt x="459" y="266"/>
                </a:lnTo>
                <a:lnTo>
                  <a:pt x="463" y="267"/>
                </a:lnTo>
                <a:lnTo>
                  <a:pt x="468" y="269"/>
                </a:lnTo>
                <a:lnTo>
                  <a:pt x="472" y="270"/>
                </a:lnTo>
                <a:lnTo>
                  <a:pt x="477" y="271"/>
                </a:lnTo>
                <a:lnTo>
                  <a:pt x="481" y="271"/>
                </a:lnTo>
                <a:lnTo>
                  <a:pt x="486" y="272"/>
                </a:lnTo>
                <a:lnTo>
                  <a:pt x="491" y="272"/>
                </a:lnTo>
                <a:lnTo>
                  <a:pt x="496" y="271"/>
                </a:lnTo>
                <a:lnTo>
                  <a:pt x="501" y="271"/>
                </a:lnTo>
                <a:lnTo>
                  <a:pt x="506" y="270"/>
                </a:lnTo>
                <a:lnTo>
                  <a:pt x="511" y="269"/>
                </a:lnTo>
                <a:lnTo>
                  <a:pt x="521" y="266"/>
                </a:lnTo>
                <a:lnTo>
                  <a:pt x="531" y="261"/>
                </a:lnTo>
                <a:lnTo>
                  <a:pt x="541" y="256"/>
                </a:lnTo>
                <a:lnTo>
                  <a:pt x="549" y="251"/>
                </a:lnTo>
                <a:lnTo>
                  <a:pt x="556" y="246"/>
                </a:lnTo>
                <a:lnTo>
                  <a:pt x="562" y="241"/>
                </a:lnTo>
                <a:lnTo>
                  <a:pt x="567" y="235"/>
                </a:lnTo>
                <a:lnTo>
                  <a:pt x="570" y="233"/>
                </a:lnTo>
                <a:lnTo>
                  <a:pt x="572" y="230"/>
                </a:lnTo>
                <a:lnTo>
                  <a:pt x="574" y="227"/>
                </a:lnTo>
                <a:lnTo>
                  <a:pt x="575" y="224"/>
                </a:lnTo>
                <a:lnTo>
                  <a:pt x="577" y="221"/>
                </a:lnTo>
                <a:lnTo>
                  <a:pt x="578" y="218"/>
                </a:lnTo>
                <a:lnTo>
                  <a:pt x="580" y="214"/>
                </a:lnTo>
                <a:lnTo>
                  <a:pt x="581" y="211"/>
                </a:lnTo>
                <a:lnTo>
                  <a:pt x="582" y="208"/>
                </a:lnTo>
                <a:lnTo>
                  <a:pt x="582" y="205"/>
                </a:lnTo>
                <a:lnTo>
                  <a:pt x="583" y="202"/>
                </a:lnTo>
                <a:lnTo>
                  <a:pt x="583" y="198"/>
                </a:lnTo>
                <a:lnTo>
                  <a:pt x="583" y="195"/>
                </a:lnTo>
                <a:lnTo>
                  <a:pt x="583" y="192"/>
                </a:lnTo>
                <a:lnTo>
                  <a:pt x="583" y="188"/>
                </a:lnTo>
                <a:lnTo>
                  <a:pt x="582" y="185"/>
                </a:lnTo>
                <a:lnTo>
                  <a:pt x="582" y="181"/>
                </a:lnTo>
                <a:lnTo>
                  <a:pt x="581" y="178"/>
                </a:lnTo>
                <a:lnTo>
                  <a:pt x="579" y="171"/>
                </a:lnTo>
                <a:lnTo>
                  <a:pt x="576" y="164"/>
                </a:lnTo>
                <a:lnTo>
                  <a:pt x="572" y="157"/>
                </a:lnTo>
                <a:lnTo>
                  <a:pt x="569" y="151"/>
                </a:lnTo>
                <a:lnTo>
                  <a:pt x="565" y="146"/>
                </a:lnTo>
                <a:lnTo>
                  <a:pt x="561" y="141"/>
                </a:lnTo>
                <a:lnTo>
                  <a:pt x="557" y="136"/>
                </a:lnTo>
                <a:lnTo>
                  <a:pt x="548" y="126"/>
                </a:lnTo>
                <a:lnTo>
                  <a:pt x="537" y="118"/>
                </a:lnTo>
                <a:lnTo>
                  <a:pt x="526" y="110"/>
                </a:lnTo>
                <a:lnTo>
                  <a:pt x="514" y="103"/>
                </a:lnTo>
                <a:lnTo>
                  <a:pt x="500" y="96"/>
                </a:lnTo>
                <a:lnTo>
                  <a:pt x="485" y="90"/>
                </a:lnTo>
                <a:lnTo>
                  <a:pt x="528" y="0"/>
                </a:lnTo>
                <a:lnTo>
                  <a:pt x="552" y="7"/>
                </a:lnTo>
                <a:lnTo>
                  <a:pt x="563" y="11"/>
                </a:lnTo>
                <a:lnTo>
                  <a:pt x="574" y="16"/>
                </a:lnTo>
                <a:lnTo>
                  <a:pt x="584" y="21"/>
                </a:lnTo>
                <a:lnTo>
                  <a:pt x="594" y="27"/>
                </a:lnTo>
                <a:lnTo>
                  <a:pt x="604" y="33"/>
                </a:lnTo>
                <a:lnTo>
                  <a:pt x="614" y="39"/>
                </a:lnTo>
                <a:lnTo>
                  <a:pt x="623" y="47"/>
                </a:lnTo>
                <a:lnTo>
                  <a:pt x="631" y="55"/>
                </a:lnTo>
                <a:lnTo>
                  <a:pt x="640" y="63"/>
                </a:lnTo>
                <a:lnTo>
                  <a:pt x="648" y="72"/>
                </a:lnTo>
                <a:lnTo>
                  <a:pt x="663" y="91"/>
                </a:lnTo>
                <a:lnTo>
                  <a:pt x="676" y="112"/>
                </a:lnTo>
                <a:lnTo>
                  <a:pt x="686" y="130"/>
                </a:lnTo>
                <a:lnTo>
                  <a:pt x="694" y="148"/>
                </a:lnTo>
                <a:lnTo>
                  <a:pt x="700" y="165"/>
                </a:lnTo>
                <a:lnTo>
                  <a:pt x="704" y="182"/>
                </a:lnTo>
                <a:lnTo>
                  <a:pt x="707" y="199"/>
                </a:lnTo>
                <a:lnTo>
                  <a:pt x="708" y="207"/>
                </a:lnTo>
                <a:lnTo>
                  <a:pt x="708" y="216"/>
                </a:lnTo>
                <a:lnTo>
                  <a:pt x="708" y="224"/>
                </a:lnTo>
                <a:lnTo>
                  <a:pt x="707" y="232"/>
                </a:lnTo>
                <a:lnTo>
                  <a:pt x="706" y="240"/>
                </a:lnTo>
                <a:lnTo>
                  <a:pt x="705" y="248"/>
                </a:lnTo>
                <a:lnTo>
                  <a:pt x="703" y="255"/>
                </a:lnTo>
                <a:lnTo>
                  <a:pt x="701" y="263"/>
                </a:lnTo>
                <a:lnTo>
                  <a:pt x="698" y="270"/>
                </a:lnTo>
                <a:lnTo>
                  <a:pt x="695" y="277"/>
                </a:lnTo>
                <a:lnTo>
                  <a:pt x="692" y="284"/>
                </a:lnTo>
                <a:lnTo>
                  <a:pt x="688" y="291"/>
                </a:lnTo>
                <a:lnTo>
                  <a:pt x="684" y="297"/>
                </a:lnTo>
                <a:lnTo>
                  <a:pt x="679" y="304"/>
                </a:lnTo>
                <a:lnTo>
                  <a:pt x="674" y="310"/>
                </a:lnTo>
                <a:lnTo>
                  <a:pt x="669" y="316"/>
                </a:lnTo>
                <a:lnTo>
                  <a:pt x="663" y="321"/>
                </a:lnTo>
                <a:lnTo>
                  <a:pt x="657" y="327"/>
                </a:lnTo>
                <a:lnTo>
                  <a:pt x="643" y="337"/>
                </a:lnTo>
                <a:lnTo>
                  <a:pt x="627" y="34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93" name=""/>
          <p:cNvSpPr/>
          <p:nvPr/>
        </p:nvSpPr>
        <p:spPr>
          <a:xfrm>
            <a:off x="9485640" y="1858320"/>
            <a:ext cx="240480" cy="185400"/>
          </a:xfrm>
          <a:custGeom>
            <a:avLst/>
            <a:gdLst/>
            <a:ahLst/>
            <a:rect l="0" t="0" r="r" b="b"/>
            <a:pathLst>
              <a:path w="669" h="516">
                <a:moveTo>
                  <a:pt x="425" y="416"/>
                </a:moveTo>
                <a:lnTo>
                  <a:pt x="385" y="438"/>
                </a:lnTo>
                <a:lnTo>
                  <a:pt x="347" y="457"/>
                </a:lnTo>
                <a:lnTo>
                  <a:pt x="311" y="474"/>
                </a:lnTo>
                <a:lnTo>
                  <a:pt x="278" y="488"/>
                </a:lnTo>
                <a:lnTo>
                  <a:pt x="246" y="499"/>
                </a:lnTo>
                <a:lnTo>
                  <a:pt x="217" y="507"/>
                </a:lnTo>
                <a:lnTo>
                  <a:pt x="190" y="512"/>
                </a:lnTo>
                <a:lnTo>
                  <a:pt x="178" y="514"/>
                </a:lnTo>
                <a:lnTo>
                  <a:pt x="166" y="514"/>
                </a:lnTo>
                <a:lnTo>
                  <a:pt x="154" y="515"/>
                </a:lnTo>
                <a:lnTo>
                  <a:pt x="143" y="514"/>
                </a:lnTo>
                <a:lnTo>
                  <a:pt x="132" y="513"/>
                </a:lnTo>
                <a:lnTo>
                  <a:pt x="122" y="511"/>
                </a:lnTo>
                <a:lnTo>
                  <a:pt x="111" y="509"/>
                </a:lnTo>
                <a:lnTo>
                  <a:pt x="102" y="505"/>
                </a:lnTo>
                <a:lnTo>
                  <a:pt x="92" y="501"/>
                </a:lnTo>
                <a:lnTo>
                  <a:pt x="83" y="497"/>
                </a:lnTo>
                <a:lnTo>
                  <a:pt x="74" y="491"/>
                </a:lnTo>
                <a:lnTo>
                  <a:pt x="66" y="485"/>
                </a:lnTo>
                <a:lnTo>
                  <a:pt x="58" y="479"/>
                </a:lnTo>
                <a:lnTo>
                  <a:pt x="50" y="471"/>
                </a:lnTo>
                <a:lnTo>
                  <a:pt x="43" y="463"/>
                </a:lnTo>
                <a:lnTo>
                  <a:pt x="36" y="454"/>
                </a:lnTo>
                <a:lnTo>
                  <a:pt x="30" y="445"/>
                </a:lnTo>
                <a:lnTo>
                  <a:pt x="23" y="435"/>
                </a:lnTo>
                <a:lnTo>
                  <a:pt x="18" y="424"/>
                </a:lnTo>
                <a:lnTo>
                  <a:pt x="13" y="414"/>
                </a:lnTo>
                <a:lnTo>
                  <a:pt x="9" y="403"/>
                </a:lnTo>
                <a:lnTo>
                  <a:pt x="5" y="393"/>
                </a:lnTo>
                <a:lnTo>
                  <a:pt x="3" y="383"/>
                </a:lnTo>
                <a:lnTo>
                  <a:pt x="1" y="372"/>
                </a:lnTo>
                <a:lnTo>
                  <a:pt x="0" y="362"/>
                </a:lnTo>
                <a:lnTo>
                  <a:pt x="0" y="352"/>
                </a:lnTo>
                <a:lnTo>
                  <a:pt x="1" y="342"/>
                </a:lnTo>
                <a:lnTo>
                  <a:pt x="2" y="332"/>
                </a:lnTo>
                <a:lnTo>
                  <a:pt x="4" y="322"/>
                </a:lnTo>
                <a:lnTo>
                  <a:pt x="7" y="312"/>
                </a:lnTo>
                <a:lnTo>
                  <a:pt x="11" y="302"/>
                </a:lnTo>
                <a:lnTo>
                  <a:pt x="15" y="292"/>
                </a:lnTo>
                <a:lnTo>
                  <a:pt x="21" y="282"/>
                </a:lnTo>
                <a:lnTo>
                  <a:pt x="27" y="272"/>
                </a:lnTo>
                <a:lnTo>
                  <a:pt x="33" y="262"/>
                </a:lnTo>
                <a:lnTo>
                  <a:pt x="41" y="252"/>
                </a:lnTo>
                <a:lnTo>
                  <a:pt x="59" y="231"/>
                </a:lnTo>
                <a:lnTo>
                  <a:pt x="81" y="211"/>
                </a:lnTo>
                <a:lnTo>
                  <a:pt x="106" y="189"/>
                </a:lnTo>
                <a:lnTo>
                  <a:pt x="135" y="167"/>
                </a:lnTo>
                <a:lnTo>
                  <a:pt x="167" y="145"/>
                </a:lnTo>
                <a:lnTo>
                  <a:pt x="203" y="122"/>
                </a:lnTo>
                <a:lnTo>
                  <a:pt x="242" y="99"/>
                </a:lnTo>
                <a:lnTo>
                  <a:pt x="281" y="77"/>
                </a:lnTo>
                <a:lnTo>
                  <a:pt x="319" y="57"/>
                </a:lnTo>
                <a:lnTo>
                  <a:pt x="355" y="41"/>
                </a:lnTo>
                <a:lnTo>
                  <a:pt x="388" y="27"/>
                </a:lnTo>
                <a:lnTo>
                  <a:pt x="419" y="16"/>
                </a:lnTo>
                <a:lnTo>
                  <a:pt x="449" y="8"/>
                </a:lnTo>
                <a:lnTo>
                  <a:pt x="476" y="3"/>
                </a:lnTo>
                <a:lnTo>
                  <a:pt x="488" y="1"/>
                </a:lnTo>
                <a:lnTo>
                  <a:pt x="501" y="0"/>
                </a:lnTo>
                <a:lnTo>
                  <a:pt x="512" y="0"/>
                </a:lnTo>
                <a:lnTo>
                  <a:pt x="524" y="1"/>
                </a:lnTo>
                <a:lnTo>
                  <a:pt x="535" y="2"/>
                </a:lnTo>
                <a:lnTo>
                  <a:pt x="546" y="4"/>
                </a:lnTo>
                <a:lnTo>
                  <a:pt x="556" y="6"/>
                </a:lnTo>
                <a:lnTo>
                  <a:pt x="566" y="9"/>
                </a:lnTo>
                <a:lnTo>
                  <a:pt x="575" y="13"/>
                </a:lnTo>
                <a:lnTo>
                  <a:pt x="585" y="18"/>
                </a:lnTo>
                <a:lnTo>
                  <a:pt x="593" y="23"/>
                </a:lnTo>
                <a:lnTo>
                  <a:pt x="602" y="29"/>
                </a:lnTo>
                <a:lnTo>
                  <a:pt x="610" y="36"/>
                </a:lnTo>
                <a:lnTo>
                  <a:pt x="617" y="43"/>
                </a:lnTo>
                <a:lnTo>
                  <a:pt x="625" y="51"/>
                </a:lnTo>
                <a:lnTo>
                  <a:pt x="632" y="59"/>
                </a:lnTo>
                <a:lnTo>
                  <a:pt x="638" y="68"/>
                </a:lnTo>
                <a:lnTo>
                  <a:pt x="644" y="78"/>
                </a:lnTo>
                <a:lnTo>
                  <a:pt x="650" y="89"/>
                </a:lnTo>
                <a:lnTo>
                  <a:pt x="655" y="99"/>
                </a:lnTo>
                <a:lnTo>
                  <a:pt x="659" y="109"/>
                </a:lnTo>
                <a:lnTo>
                  <a:pt x="662" y="120"/>
                </a:lnTo>
                <a:lnTo>
                  <a:pt x="665" y="130"/>
                </a:lnTo>
                <a:lnTo>
                  <a:pt x="666" y="140"/>
                </a:lnTo>
                <a:lnTo>
                  <a:pt x="667" y="151"/>
                </a:lnTo>
                <a:lnTo>
                  <a:pt x="668" y="161"/>
                </a:lnTo>
                <a:lnTo>
                  <a:pt x="667" y="171"/>
                </a:lnTo>
                <a:lnTo>
                  <a:pt x="666" y="181"/>
                </a:lnTo>
                <a:lnTo>
                  <a:pt x="664" y="191"/>
                </a:lnTo>
                <a:lnTo>
                  <a:pt x="661" y="201"/>
                </a:lnTo>
                <a:lnTo>
                  <a:pt x="657" y="211"/>
                </a:lnTo>
                <a:lnTo>
                  <a:pt x="653" y="221"/>
                </a:lnTo>
                <a:lnTo>
                  <a:pt x="647" y="231"/>
                </a:lnTo>
                <a:lnTo>
                  <a:pt x="641" y="241"/>
                </a:lnTo>
                <a:lnTo>
                  <a:pt x="635" y="251"/>
                </a:lnTo>
                <a:lnTo>
                  <a:pt x="627" y="261"/>
                </a:lnTo>
                <a:lnTo>
                  <a:pt x="609" y="281"/>
                </a:lnTo>
                <a:lnTo>
                  <a:pt x="587" y="302"/>
                </a:lnTo>
                <a:lnTo>
                  <a:pt x="562" y="324"/>
                </a:lnTo>
                <a:lnTo>
                  <a:pt x="533" y="346"/>
                </a:lnTo>
                <a:lnTo>
                  <a:pt x="501" y="369"/>
                </a:lnTo>
                <a:lnTo>
                  <a:pt x="464" y="392"/>
                </a:lnTo>
                <a:lnTo>
                  <a:pt x="425" y="416"/>
                </a:lnTo>
                <a:moveTo>
                  <a:pt x="304" y="207"/>
                </a:moveTo>
                <a:lnTo>
                  <a:pt x="247" y="241"/>
                </a:lnTo>
                <a:lnTo>
                  <a:pt x="201" y="270"/>
                </a:lnTo>
                <a:lnTo>
                  <a:pt x="165" y="295"/>
                </a:lnTo>
                <a:lnTo>
                  <a:pt x="152" y="306"/>
                </a:lnTo>
                <a:lnTo>
                  <a:pt x="141" y="315"/>
                </a:lnTo>
                <a:lnTo>
                  <a:pt x="132" y="324"/>
                </a:lnTo>
                <a:lnTo>
                  <a:pt x="129" y="328"/>
                </a:lnTo>
                <a:lnTo>
                  <a:pt x="126" y="332"/>
                </a:lnTo>
                <a:lnTo>
                  <a:pt x="123" y="336"/>
                </a:lnTo>
                <a:lnTo>
                  <a:pt x="121" y="341"/>
                </a:lnTo>
                <a:lnTo>
                  <a:pt x="119" y="345"/>
                </a:lnTo>
                <a:lnTo>
                  <a:pt x="117" y="349"/>
                </a:lnTo>
                <a:lnTo>
                  <a:pt x="116" y="353"/>
                </a:lnTo>
                <a:lnTo>
                  <a:pt x="115" y="357"/>
                </a:lnTo>
                <a:lnTo>
                  <a:pt x="115" y="361"/>
                </a:lnTo>
                <a:lnTo>
                  <a:pt x="115" y="365"/>
                </a:lnTo>
                <a:lnTo>
                  <a:pt x="116" y="368"/>
                </a:lnTo>
                <a:lnTo>
                  <a:pt x="117" y="372"/>
                </a:lnTo>
                <a:lnTo>
                  <a:pt x="119" y="376"/>
                </a:lnTo>
                <a:lnTo>
                  <a:pt x="121" y="379"/>
                </a:lnTo>
                <a:lnTo>
                  <a:pt x="122" y="382"/>
                </a:lnTo>
                <a:lnTo>
                  <a:pt x="124" y="384"/>
                </a:lnTo>
                <a:lnTo>
                  <a:pt x="125" y="386"/>
                </a:lnTo>
                <a:lnTo>
                  <a:pt x="127" y="388"/>
                </a:lnTo>
                <a:lnTo>
                  <a:pt x="129" y="390"/>
                </a:lnTo>
                <a:lnTo>
                  <a:pt x="131" y="392"/>
                </a:lnTo>
                <a:lnTo>
                  <a:pt x="133" y="393"/>
                </a:lnTo>
                <a:lnTo>
                  <a:pt x="135" y="395"/>
                </a:lnTo>
                <a:lnTo>
                  <a:pt x="138" y="396"/>
                </a:lnTo>
                <a:lnTo>
                  <a:pt x="140" y="397"/>
                </a:lnTo>
                <a:lnTo>
                  <a:pt x="143" y="398"/>
                </a:lnTo>
                <a:lnTo>
                  <a:pt x="145" y="398"/>
                </a:lnTo>
                <a:lnTo>
                  <a:pt x="148" y="399"/>
                </a:lnTo>
                <a:lnTo>
                  <a:pt x="151" y="399"/>
                </a:lnTo>
                <a:lnTo>
                  <a:pt x="154" y="399"/>
                </a:lnTo>
                <a:lnTo>
                  <a:pt x="157" y="399"/>
                </a:lnTo>
                <a:lnTo>
                  <a:pt x="164" y="399"/>
                </a:lnTo>
                <a:lnTo>
                  <a:pt x="171" y="398"/>
                </a:lnTo>
                <a:lnTo>
                  <a:pt x="179" y="396"/>
                </a:lnTo>
                <a:lnTo>
                  <a:pt x="187" y="394"/>
                </a:lnTo>
                <a:lnTo>
                  <a:pt x="197" y="391"/>
                </a:lnTo>
                <a:lnTo>
                  <a:pt x="207" y="388"/>
                </a:lnTo>
                <a:lnTo>
                  <a:pt x="228" y="379"/>
                </a:lnTo>
                <a:lnTo>
                  <a:pt x="254" y="367"/>
                </a:lnTo>
                <a:lnTo>
                  <a:pt x="285" y="351"/>
                </a:lnTo>
                <a:lnTo>
                  <a:pt x="363" y="308"/>
                </a:lnTo>
                <a:lnTo>
                  <a:pt x="419" y="275"/>
                </a:lnTo>
                <a:lnTo>
                  <a:pt x="464" y="246"/>
                </a:lnTo>
                <a:lnTo>
                  <a:pt x="483" y="233"/>
                </a:lnTo>
                <a:lnTo>
                  <a:pt x="499" y="221"/>
                </a:lnTo>
                <a:lnTo>
                  <a:pt x="513" y="210"/>
                </a:lnTo>
                <a:lnTo>
                  <a:pt x="524" y="200"/>
                </a:lnTo>
                <a:lnTo>
                  <a:pt x="533" y="191"/>
                </a:lnTo>
                <a:lnTo>
                  <a:pt x="537" y="187"/>
                </a:lnTo>
                <a:lnTo>
                  <a:pt x="540" y="182"/>
                </a:lnTo>
                <a:lnTo>
                  <a:pt x="543" y="178"/>
                </a:lnTo>
                <a:lnTo>
                  <a:pt x="545" y="173"/>
                </a:lnTo>
                <a:lnTo>
                  <a:pt x="547" y="169"/>
                </a:lnTo>
                <a:lnTo>
                  <a:pt x="549" y="165"/>
                </a:lnTo>
                <a:lnTo>
                  <a:pt x="550" y="161"/>
                </a:lnTo>
                <a:lnTo>
                  <a:pt x="551" y="157"/>
                </a:lnTo>
                <a:lnTo>
                  <a:pt x="551" y="153"/>
                </a:lnTo>
                <a:lnTo>
                  <a:pt x="551" y="149"/>
                </a:lnTo>
                <a:lnTo>
                  <a:pt x="550" y="145"/>
                </a:lnTo>
                <a:lnTo>
                  <a:pt x="549" y="141"/>
                </a:lnTo>
                <a:lnTo>
                  <a:pt x="548" y="137"/>
                </a:lnTo>
                <a:lnTo>
                  <a:pt x="546" y="134"/>
                </a:lnTo>
                <a:lnTo>
                  <a:pt x="544" y="130"/>
                </a:lnTo>
                <a:lnTo>
                  <a:pt x="541" y="127"/>
                </a:lnTo>
                <a:lnTo>
                  <a:pt x="539" y="124"/>
                </a:lnTo>
                <a:lnTo>
                  <a:pt x="535" y="122"/>
                </a:lnTo>
                <a:lnTo>
                  <a:pt x="532" y="120"/>
                </a:lnTo>
                <a:lnTo>
                  <a:pt x="529" y="118"/>
                </a:lnTo>
                <a:lnTo>
                  <a:pt x="525" y="117"/>
                </a:lnTo>
                <a:lnTo>
                  <a:pt x="521" y="116"/>
                </a:lnTo>
                <a:lnTo>
                  <a:pt x="516" y="115"/>
                </a:lnTo>
                <a:lnTo>
                  <a:pt x="512" y="115"/>
                </a:lnTo>
                <a:lnTo>
                  <a:pt x="507" y="115"/>
                </a:lnTo>
                <a:lnTo>
                  <a:pt x="502" y="115"/>
                </a:lnTo>
                <a:lnTo>
                  <a:pt x="496" y="116"/>
                </a:lnTo>
                <a:lnTo>
                  <a:pt x="491" y="117"/>
                </a:lnTo>
                <a:lnTo>
                  <a:pt x="479" y="120"/>
                </a:lnTo>
                <a:lnTo>
                  <a:pt x="465" y="125"/>
                </a:lnTo>
                <a:lnTo>
                  <a:pt x="449" y="131"/>
                </a:lnTo>
                <a:lnTo>
                  <a:pt x="410" y="150"/>
                </a:lnTo>
                <a:lnTo>
                  <a:pt x="362" y="175"/>
                </a:lnTo>
                <a:lnTo>
                  <a:pt x="304" y="20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94" name=""/>
          <p:cNvSpPr/>
          <p:nvPr/>
        </p:nvSpPr>
        <p:spPr>
          <a:xfrm>
            <a:off x="9565200" y="1985400"/>
            <a:ext cx="289800" cy="291240"/>
          </a:xfrm>
          <a:custGeom>
            <a:avLst/>
            <a:gdLst/>
            <a:ahLst/>
            <a:rect l="0" t="0" r="r" b="b"/>
            <a:pathLst>
              <a:path w="806" h="810">
                <a:moveTo>
                  <a:pt x="408" y="139"/>
                </a:moveTo>
                <a:lnTo>
                  <a:pt x="381" y="155"/>
                </a:lnTo>
                <a:lnTo>
                  <a:pt x="359" y="169"/>
                </a:lnTo>
                <a:lnTo>
                  <a:pt x="349" y="176"/>
                </a:lnTo>
                <a:lnTo>
                  <a:pt x="341" y="182"/>
                </a:lnTo>
                <a:lnTo>
                  <a:pt x="334" y="188"/>
                </a:lnTo>
                <a:lnTo>
                  <a:pt x="327" y="194"/>
                </a:lnTo>
                <a:lnTo>
                  <a:pt x="322" y="200"/>
                </a:lnTo>
                <a:lnTo>
                  <a:pt x="319" y="205"/>
                </a:lnTo>
                <a:lnTo>
                  <a:pt x="317" y="208"/>
                </a:lnTo>
                <a:lnTo>
                  <a:pt x="316" y="210"/>
                </a:lnTo>
                <a:lnTo>
                  <a:pt x="314" y="213"/>
                </a:lnTo>
                <a:lnTo>
                  <a:pt x="313" y="215"/>
                </a:lnTo>
                <a:lnTo>
                  <a:pt x="313" y="217"/>
                </a:lnTo>
                <a:lnTo>
                  <a:pt x="312" y="220"/>
                </a:lnTo>
                <a:lnTo>
                  <a:pt x="312" y="222"/>
                </a:lnTo>
                <a:lnTo>
                  <a:pt x="312" y="224"/>
                </a:lnTo>
                <a:lnTo>
                  <a:pt x="313" y="227"/>
                </a:lnTo>
                <a:lnTo>
                  <a:pt x="313" y="229"/>
                </a:lnTo>
                <a:lnTo>
                  <a:pt x="314" y="231"/>
                </a:lnTo>
                <a:lnTo>
                  <a:pt x="315" y="233"/>
                </a:lnTo>
                <a:lnTo>
                  <a:pt x="316" y="235"/>
                </a:lnTo>
                <a:lnTo>
                  <a:pt x="318" y="237"/>
                </a:lnTo>
                <a:lnTo>
                  <a:pt x="319" y="238"/>
                </a:lnTo>
                <a:lnTo>
                  <a:pt x="321" y="240"/>
                </a:lnTo>
                <a:lnTo>
                  <a:pt x="323" y="241"/>
                </a:lnTo>
                <a:lnTo>
                  <a:pt x="325" y="242"/>
                </a:lnTo>
                <a:lnTo>
                  <a:pt x="327" y="243"/>
                </a:lnTo>
                <a:lnTo>
                  <a:pt x="330" y="243"/>
                </a:lnTo>
                <a:lnTo>
                  <a:pt x="332" y="244"/>
                </a:lnTo>
                <a:lnTo>
                  <a:pt x="335" y="244"/>
                </a:lnTo>
                <a:lnTo>
                  <a:pt x="338" y="244"/>
                </a:lnTo>
                <a:lnTo>
                  <a:pt x="341" y="244"/>
                </a:lnTo>
                <a:lnTo>
                  <a:pt x="348" y="243"/>
                </a:lnTo>
                <a:lnTo>
                  <a:pt x="355" y="242"/>
                </a:lnTo>
                <a:lnTo>
                  <a:pt x="363" y="239"/>
                </a:lnTo>
                <a:lnTo>
                  <a:pt x="372" y="236"/>
                </a:lnTo>
                <a:lnTo>
                  <a:pt x="382" y="233"/>
                </a:lnTo>
                <a:lnTo>
                  <a:pt x="393" y="228"/>
                </a:lnTo>
                <a:lnTo>
                  <a:pt x="417" y="216"/>
                </a:lnTo>
                <a:lnTo>
                  <a:pt x="444" y="201"/>
                </a:lnTo>
                <a:lnTo>
                  <a:pt x="470" y="185"/>
                </a:lnTo>
                <a:lnTo>
                  <a:pt x="492" y="171"/>
                </a:lnTo>
                <a:lnTo>
                  <a:pt x="501" y="164"/>
                </a:lnTo>
                <a:lnTo>
                  <a:pt x="510" y="157"/>
                </a:lnTo>
                <a:lnTo>
                  <a:pt x="517" y="151"/>
                </a:lnTo>
                <a:lnTo>
                  <a:pt x="523" y="145"/>
                </a:lnTo>
                <a:lnTo>
                  <a:pt x="527" y="139"/>
                </a:lnTo>
                <a:lnTo>
                  <a:pt x="531" y="134"/>
                </a:lnTo>
                <a:lnTo>
                  <a:pt x="533" y="132"/>
                </a:lnTo>
                <a:lnTo>
                  <a:pt x="534" y="129"/>
                </a:lnTo>
                <a:lnTo>
                  <a:pt x="535" y="127"/>
                </a:lnTo>
                <a:lnTo>
                  <a:pt x="536" y="124"/>
                </a:lnTo>
                <a:lnTo>
                  <a:pt x="537" y="122"/>
                </a:lnTo>
                <a:lnTo>
                  <a:pt x="538" y="119"/>
                </a:lnTo>
                <a:lnTo>
                  <a:pt x="538" y="117"/>
                </a:lnTo>
                <a:lnTo>
                  <a:pt x="538" y="115"/>
                </a:lnTo>
                <a:lnTo>
                  <a:pt x="537" y="113"/>
                </a:lnTo>
                <a:lnTo>
                  <a:pt x="537" y="110"/>
                </a:lnTo>
                <a:lnTo>
                  <a:pt x="536" y="108"/>
                </a:lnTo>
                <a:lnTo>
                  <a:pt x="535" y="106"/>
                </a:lnTo>
                <a:lnTo>
                  <a:pt x="534" y="104"/>
                </a:lnTo>
                <a:lnTo>
                  <a:pt x="532" y="102"/>
                </a:lnTo>
                <a:lnTo>
                  <a:pt x="530" y="101"/>
                </a:lnTo>
                <a:lnTo>
                  <a:pt x="529" y="99"/>
                </a:lnTo>
                <a:lnTo>
                  <a:pt x="527" y="98"/>
                </a:lnTo>
                <a:lnTo>
                  <a:pt x="525" y="97"/>
                </a:lnTo>
                <a:lnTo>
                  <a:pt x="522" y="96"/>
                </a:lnTo>
                <a:lnTo>
                  <a:pt x="520" y="96"/>
                </a:lnTo>
                <a:lnTo>
                  <a:pt x="517" y="95"/>
                </a:lnTo>
                <a:lnTo>
                  <a:pt x="515" y="95"/>
                </a:lnTo>
                <a:lnTo>
                  <a:pt x="512" y="95"/>
                </a:lnTo>
                <a:lnTo>
                  <a:pt x="509" y="95"/>
                </a:lnTo>
                <a:lnTo>
                  <a:pt x="502" y="96"/>
                </a:lnTo>
                <a:lnTo>
                  <a:pt x="495" y="97"/>
                </a:lnTo>
                <a:lnTo>
                  <a:pt x="487" y="100"/>
                </a:lnTo>
                <a:lnTo>
                  <a:pt x="478" y="103"/>
                </a:lnTo>
                <a:lnTo>
                  <a:pt x="469" y="107"/>
                </a:lnTo>
                <a:lnTo>
                  <a:pt x="458" y="112"/>
                </a:lnTo>
                <a:lnTo>
                  <a:pt x="435" y="124"/>
                </a:lnTo>
                <a:lnTo>
                  <a:pt x="408" y="139"/>
                </a:lnTo>
                <a:moveTo>
                  <a:pt x="493" y="285"/>
                </a:moveTo>
                <a:lnTo>
                  <a:pt x="470" y="298"/>
                </a:lnTo>
                <a:lnTo>
                  <a:pt x="448" y="309"/>
                </a:lnTo>
                <a:lnTo>
                  <a:pt x="427" y="318"/>
                </a:lnTo>
                <a:lnTo>
                  <a:pt x="406" y="326"/>
                </a:lnTo>
                <a:lnTo>
                  <a:pt x="387" y="331"/>
                </a:lnTo>
                <a:lnTo>
                  <a:pt x="368" y="335"/>
                </a:lnTo>
                <a:lnTo>
                  <a:pt x="350" y="337"/>
                </a:lnTo>
                <a:lnTo>
                  <a:pt x="341" y="338"/>
                </a:lnTo>
                <a:lnTo>
                  <a:pt x="333" y="338"/>
                </a:lnTo>
                <a:lnTo>
                  <a:pt x="325" y="337"/>
                </a:lnTo>
                <a:lnTo>
                  <a:pt x="317" y="336"/>
                </a:lnTo>
                <a:lnTo>
                  <a:pt x="309" y="335"/>
                </a:lnTo>
                <a:lnTo>
                  <a:pt x="302" y="333"/>
                </a:lnTo>
                <a:lnTo>
                  <a:pt x="295" y="331"/>
                </a:lnTo>
                <a:lnTo>
                  <a:pt x="288" y="329"/>
                </a:lnTo>
                <a:lnTo>
                  <a:pt x="282" y="325"/>
                </a:lnTo>
                <a:lnTo>
                  <a:pt x="275" y="322"/>
                </a:lnTo>
                <a:lnTo>
                  <a:pt x="269" y="318"/>
                </a:lnTo>
                <a:lnTo>
                  <a:pt x="264" y="314"/>
                </a:lnTo>
                <a:lnTo>
                  <a:pt x="258" y="309"/>
                </a:lnTo>
                <a:lnTo>
                  <a:pt x="253" y="304"/>
                </a:lnTo>
                <a:lnTo>
                  <a:pt x="248" y="298"/>
                </a:lnTo>
                <a:lnTo>
                  <a:pt x="243" y="292"/>
                </a:lnTo>
                <a:lnTo>
                  <a:pt x="238" y="286"/>
                </a:lnTo>
                <a:lnTo>
                  <a:pt x="234" y="279"/>
                </a:lnTo>
                <a:lnTo>
                  <a:pt x="230" y="271"/>
                </a:lnTo>
                <a:lnTo>
                  <a:pt x="227" y="264"/>
                </a:lnTo>
                <a:lnTo>
                  <a:pt x="224" y="257"/>
                </a:lnTo>
                <a:lnTo>
                  <a:pt x="221" y="249"/>
                </a:lnTo>
                <a:lnTo>
                  <a:pt x="219" y="242"/>
                </a:lnTo>
                <a:lnTo>
                  <a:pt x="218" y="235"/>
                </a:lnTo>
                <a:lnTo>
                  <a:pt x="217" y="228"/>
                </a:lnTo>
                <a:lnTo>
                  <a:pt x="216" y="220"/>
                </a:lnTo>
                <a:lnTo>
                  <a:pt x="216" y="213"/>
                </a:lnTo>
                <a:lnTo>
                  <a:pt x="217" y="206"/>
                </a:lnTo>
                <a:lnTo>
                  <a:pt x="218" y="199"/>
                </a:lnTo>
                <a:lnTo>
                  <a:pt x="220" y="192"/>
                </a:lnTo>
                <a:lnTo>
                  <a:pt x="222" y="185"/>
                </a:lnTo>
                <a:lnTo>
                  <a:pt x="225" y="178"/>
                </a:lnTo>
                <a:lnTo>
                  <a:pt x="228" y="171"/>
                </a:lnTo>
                <a:lnTo>
                  <a:pt x="231" y="164"/>
                </a:lnTo>
                <a:lnTo>
                  <a:pt x="236" y="157"/>
                </a:lnTo>
                <a:lnTo>
                  <a:pt x="240" y="150"/>
                </a:lnTo>
                <a:lnTo>
                  <a:pt x="251" y="136"/>
                </a:lnTo>
                <a:lnTo>
                  <a:pt x="264" y="123"/>
                </a:lnTo>
                <a:lnTo>
                  <a:pt x="279" y="109"/>
                </a:lnTo>
                <a:lnTo>
                  <a:pt x="296" y="95"/>
                </a:lnTo>
                <a:lnTo>
                  <a:pt x="314" y="82"/>
                </a:lnTo>
                <a:lnTo>
                  <a:pt x="335" y="68"/>
                </a:lnTo>
                <a:lnTo>
                  <a:pt x="358" y="54"/>
                </a:lnTo>
                <a:lnTo>
                  <a:pt x="404" y="30"/>
                </a:lnTo>
                <a:lnTo>
                  <a:pt x="425" y="21"/>
                </a:lnTo>
                <a:lnTo>
                  <a:pt x="446" y="13"/>
                </a:lnTo>
                <a:lnTo>
                  <a:pt x="465" y="7"/>
                </a:lnTo>
                <a:lnTo>
                  <a:pt x="484" y="3"/>
                </a:lnTo>
                <a:lnTo>
                  <a:pt x="501" y="1"/>
                </a:lnTo>
                <a:lnTo>
                  <a:pt x="518" y="0"/>
                </a:lnTo>
                <a:lnTo>
                  <a:pt x="534" y="1"/>
                </a:lnTo>
                <a:lnTo>
                  <a:pt x="548" y="4"/>
                </a:lnTo>
                <a:lnTo>
                  <a:pt x="562" y="9"/>
                </a:lnTo>
                <a:lnTo>
                  <a:pt x="575" y="15"/>
                </a:lnTo>
                <a:lnTo>
                  <a:pt x="586" y="23"/>
                </a:lnTo>
                <a:lnTo>
                  <a:pt x="597" y="33"/>
                </a:lnTo>
                <a:lnTo>
                  <a:pt x="607" y="45"/>
                </a:lnTo>
                <a:lnTo>
                  <a:pt x="616" y="58"/>
                </a:lnTo>
                <a:lnTo>
                  <a:pt x="623" y="73"/>
                </a:lnTo>
                <a:lnTo>
                  <a:pt x="629" y="88"/>
                </a:lnTo>
                <a:lnTo>
                  <a:pt x="632" y="102"/>
                </a:lnTo>
                <a:lnTo>
                  <a:pt x="633" y="117"/>
                </a:lnTo>
                <a:lnTo>
                  <a:pt x="633" y="131"/>
                </a:lnTo>
                <a:lnTo>
                  <a:pt x="630" y="145"/>
                </a:lnTo>
                <a:lnTo>
                  <a:pt x="625" y="160"/>
                </a:lnTo>
                <a:lnTo>
                  <a:pt x="619" y="174"/>
                </a:lnTo>
                <a:lnTo>
                  <a:pt x="610" y="188"/>
                </a:lnTo>
                <a:lnTo>
                  <a:pt x="599" y="202"/>
                </a:lnTo>
                <a:lnTo>
                  <a:pt x="587" y="216"/>
                </a:lnTo>
                <a:lnTo>
                  <a:pt x="572" y="230"/>
                </a:lnTo>
                <a:lnTo>
                  <a:pt x="555" y="244"/>
                </a:lnTo>
                <a:lnTo>
                  <a:pt x="537" y="258"/>
                </a:lnTo>
                <a:lnTo>
                  <a:pt x="493" y="285"/>
                </a:lnTo>
                <a:moveTo>
                  <a:pt x="362" y="610"/>
                </a:moveTo>
                <a:lnTo>
                  <a:pt x="336" y="626"/>
                </a:lnTo>
                <a:lnTo>
                  <a:pt x="313" y="641"/>
                </a:lnTo>
                <a:lnTo>
                  <a:pt x="304" y="647"/>
                </a:lnTo>
                <a:lnTo>
                  <a:pt x="295" y="654"/>
                </a:lnTo>
                <a:lnTo>
                  <a:pt x="288" y="660"/>
                </a:lnTo>
                <a:lnTo>
                  <a:pt x="282" y="666"/>
                </a:lnTo>
                <a:lnTo>
                  <a:pt x="277" y="671"/>
                </a:lnTo>
                <a:lnTo>
                  <a:pt x="273" y="676"/>
                </a:lnTo>
                <a:lnTo>
                  <a:pt x="271" y="679"/>
                </a:lnTo>
                <a:lnTo>
                  <a:pt x="270" y="682"/>
                </a:lnTo>
                <a:lnTo>
                  <a:pt x="269" y="684"/>
                </a:lnTo>
                <a:lnTo>
                  <a:pt x="268" y="686"/>
                </a:lnTo>
                <a:lnTo>
                  <a:pt x="267" y="689"/>
                </a:lnTo>
                <a:lnTo>
                  <a:pt x="267" y="691"/>
                </a:lnTo>
                <a:lnTo>
                  <a:pt x="266" y="694"/>
                </a:lnTo>
                <a:lnTo>
                  <a:pt x="267" y="696"/>
                </a:lnTo>
                <a:lnTo>
                  <a:pt x="267" y="698"/>
                </a:lnTo>
                <a:lnTo>
                  <a:pt x="267" y="700"/>
                </a:lnTo>
                <a:lnTo>
                  <a:pt x="268" y="702"/>
                </a:lnTo>
                <a:lnTo>
                  <a:pt x="269" y="704"/>
                </a:lnTo>
                <a:lnTo>
                  <a:pt x="271" y="706"/>
                </a:lnTo>
                <a:lnTo>
                  <a:pt x="272" y="708"/>
                </a:lnTo>
                <a:lnTo>
                  <a:pt x="274" y="710"/>
                </a:lnTo>
                <a:lnTo>
                  <a:pt x="276" y="711"/>
                </a:lnTo>
                <a:lnTo>
                  <a:pt x="277" y="713"/>
                </a:lnTo>
                <a:lnTo>
                  <a:pt x="280" y="714"/>
                </a:lnTo>
                <a:lnTo>
                  <a:pt x="282" y="714"/>
                </a:lnTo>
                <a:lnTo>
                  <a:pt x="284" y="715"/>
                </a:lnTo>
                <a:lnTo>
                  <a:pt x="287" y="716"/>
                </a:lnTo>
                <a:lnTo>
                  <a:pt x="290" y="716"/>
                </a:lnTo>
                <a:lnTo>
                  <a:pt x="293" y="716"/>
                </a:lnTo>
                <a:lnTo>
                  <a:pt x="296" y="716"/>
                </a:lnTo>
                <a:lnTo>
                  <a:pt x="302" y="715"/>
                </a:lnTo>
                <a:lnTo>
                  <a:pt x="310" y="714"/>
                </a:lnTo>
                <a:lnTo>
                  <a:pt x="318" y="712"/>
                </a:lnTo>
                <a:lnTo>
                  <a:pt x="327" y="708"/>
                </a:lnTo>
                <a:lnTo>
                  <a:pt x="337" y="705"/>
                </a:lnTo>
                <a:lnTo>
                  <a:pt x="347" y="700"/>
                </a:lnTo>
                <a:lnTo>
                  <a:pt x="371" y="688"/>
                </a:lnTo>
                <a:lnTo>
                  <a:pt x="398" y="673"/>
                </a:lnTo>
                <a:lnTo>
                  <a:pt x="424" y="657"/>
                </a:lnTo>
                <a:lnTo>
                  <a:pt x="446" y="642"/>
                </a:lnTo>
                <a:lnTo>
                  <a:pt x="455" y="635"/>
                </a:lnTo>
                <a:lnTo>
                  <a:pt x="463" y="629"/>
                </a:lnTo>
                <a:lnTo>
                  <a:pt x="470" y="623"/>
                </a:lnTo>
                <a:lnTo>
                  <a:pt x="476" y="617"/>
                </a:lnTo>
                <a:lnTo>
                  <a:pt x="481" y="611"/>
                </a:lnTo>
                <a:lnTo>
                  <a:pt x="485" y="606"/>
                </a:lnTo>
                <a:lnTo>
                  <a:pt x="487" y="603"/>
                </a:lnTo>
                <a:lnTo>
                  <a:pt x="488" y="601"/>
                </a:lnTo>
                <a:lnTo>
                  <a:pt x="490" y="598"/>
                </a:lnTo>
                <a:lnTo>
                  <a:pt x="491" y="596"/>
                </a:lnTo>
                <a:lnTo>
                  <a:pt x="491" y="593"/>
                </a:lnTo>
                <a:lnTo>
                  <a:pt x="492" y="591"/>
                </a:lnTo>
                <a:lnTo>
                  <a:pt x="492" y="589"/>
                </a:lnTo>
                <a:lnTo>
                  <a:pt x="492" y="586"/>
                </a:lnTo>
                <a:lnTo>
                  <a:pt x="492" y="584"/>
                </a:lnTo>
                <a:lnTo>
                  <a:pt x="491" y="582"/>
                </a:lnTo>
                <a:lnTo>
                  <a:pt x="490" y="580"/>
                </a:lnTo>
                <a:lnTo>
                  <a:pt x="489" y="578"/>
                </a:lnTo>
                <a:lnTo>
                  <a:pt x="488" y="576"/>
                </a:lnTo>
                <a:lnTo>
                  <a:pt x="487" y="574"/>
                </a:lnTo>
                <a:lnTo>
                  <a:pt x="485" y="573"/>
                </a:lnTo>
                <a:lnTo>
                  <a:pt x="483" y="571"/>
                </a:lnTo>
                <a:lnTo>
                  <a:pt x="481" y="570"/>
                </a:lnTo>
                <a:lnTo>
                  <a:pt x="479" y="569"/>
                </a:lnTo>
                <a:lnTo>
                  <a:pt x="477" y="568"/>
                </a:lnTo>
                <a:lnTo>
                  <a:pt x="475" y="568"/>
                </a:lnTo>
                <a:lnTo>
                  <a:pt x="472" y="568"/>
                </a:lnTo>
                <a:lnTo>
                  <a:pt x="469" y="567"/>
                </a:lnTo>
                <a:lnTo>
                  <a:pt x="466" y="567"/>
                </a:lnTo>
                <a:lnTo>
                  <a:pt x="463" y="568"/>
                </a:lnTo>
                <a:lnTo>
                  <a:pt x="456" y="568"/>
                </a:lnTo>
                <a:lnTo>
                  <a:pt x="449" y="570"/>
                </a:lnTo>
                <a:lnTo>
                  <a:pt x="441" y="572"/>
                </a:lnTo>
                <a:lnTo>
                  <a:pt x="432" y="575"/>
                </a:lnTo>
                <a:lnTo>
                  <a:pt x="423" y="579"/>
                </a:lnTo>
                <a:lnTo>
                  <a:pt x="412" y="584"/>
                </a:lnTo>
                <a:lnTo>
                  <a:pt x="389" y="595"/>
                </a:lnTo>
                <a:lnTo>
                  <a:pt x="362" y="610"/>
                </a:lnTo>
                <a:moveTo>
                  <a:pt x="447" y="757"/>
                </a:moveTo>
                <a:lnTo>
                  <a:pt x="424" y="770"/>
                </a:lnTo>
                <a:lnTo>
                  <a:pt x="402" y="780"/>
                </a:lnTo>
                <a:lnTo>
                  <a:pt x="381" y="789"/>
                </a:lnTo>
                <a:lnTo>
                  <a:pt x="360" y="797"/>
                </a:lnTo>
                <a:lnTo>
                  <a:pt x="341" y="802"/>
                </a:lnTo>
                <a:lnTo>
                  <a:pt x="322" y="806"/>
                </a:lnTo>
                <a:lnTo>
                  <a:pt x="304" y="808"/>
                </a:lnTo>
                <a:lnTo>
                  <a:pt x="287" y="809"/>
                </a:lnTo>
                <a:lnTo>
                  <a:pt x="279" y="808"/>
                </a:lnTo>
                <a:lnTo>
                  <a:pt x="271" y="807"/>
                </a:lnTo>
                <a:lnTo>
                  <a:pt x="263" y="806"/>
                </a:lnTo>
                <a:lnTo>
                  <a:pt x="256" y="804"/>
                </a:lnTo>
                <a:lnTo>
                  <a:pt x="249" y="802"/>
                </a:lnTo>
                <a:lnTo>
                  <a:pt x="242" y="799"/>
                </a:lnTo>
                <a:lnTo>
                  <a:pt x="236" y="796"/>
                </a:lnTo>
                <a:lnTo>
                  <a:pt x="229" y="793"/>
                </a:lnTo>
                <a:lnTo>
                  <a:pt x="223" y="789"/>
                </a:lnTo>
                <a:lnTo>
                  <a:pt x="218" y="785"/>
                </a:lnTo>
                <a:lnTo>
                  <a:pt x="212" y="780"/>
                </a:lnTo>
                <a:lnTo>
                  <a:pt x="207" y="775"/>
                </a:lnTo>
                <a:lnTo>
                  <a:pt x="202" y="770"/>
                </a:lnTo>
                <a:lnTo>
                  <a:pt x="197" y="764"/>
                </a:lnTo>
                <a:lnTo>
                  <a:pt x="193" y="757"/>
                </a:lnTo>
                <a:lnTo>
                  <a:pt x="188" y="750"/>
                </a:lnTo>
                <a:lnTo>
                  <a:pt x="184" y="743"/>
                </a:lnTo>
                <a:lnTo>
                  <a:pt x="181" y="735"/>
                </a:lnTo>
                <a:lnTo>
                  <a:pt x="178" y="728"/>
                </a:lnTo>
                <a:lnTo>
                  <a:pt x="175" y="721"/>
                </a:lnTo>
                <a:lnTo>
                  <a:pt x="174" y="714"/>
                </a:lnTo>
                <a:lnTo>
                  <a:pt x="172" y="707"/>
                </a:lnTo>
                <a:lnTo>
                  <a:pt x="171" y="699"/>
                </a:lnTo>
                <a:lnTo>
                  <a:pt x="171" y="692"/>
                </a:lnTo>
                <a:lnTo>
                  <a:pt x="171" y="685"/>
                </a:lnTo>
                <a:lnTo>
                  <a:pt x="172" y="678"/>
                </a:lnTo>
                <a:lnTo>
                  <a:pt x="173" y="671"/>
                </a:lnTo>
                <a:lnTo>
                  <a:pt x="174" y="664"/>
                </a:lnTo>
                <a:lnTo>
                  <a:pt x="177" y="657"/>
                </a:lnTo>
                <a:lnTo>
                  <a:pt x="179" y="650"/>
                </a:lnTo>
                <a:lnTo>
                  <a:pt x="182" y="643"/>
                </a:lnTo>
                <a:lnTo>
                  <a:pt x="186" y="636"/>
                </a:lnTo>
                <a:lnTo>
                  <a:pt x="190" y="629"/>
                </a:lnTo>
                <a:lnTo>
                  <a:pt x="195" y="622"/>
                </a:lnTo>
                <a:lnTo>
                  <a:pt x="206" y="609"/>
                </a:lnTo>
                <a:lnTo>
                  <a:pt x="219" y="595"/>
                </a:lnTo>
                <a:lnTo>
                  <a:pt x="234" y="581"/>
                </a:lnTo>
                <a:lnTo>
                  <a:pt x="250" y="567"/>
                </a:lnTo>
                <a:lnTo>
                  <a:pt x="269" y="554"/>
                </a:lnTo>
                <a:lnTo>
                  <a:pt x="290" y="540"/>
                </a:lnTo>
                <a:lnTo>
                  <a:pt x="313" y="526"/>
                </a:lnTo>
                <a:lnTo>
                  <a:pt x="335" y="514"/>
                </a:lnTo>
                <a:lnTo>
                  <a:pt x="357" y="503"/>
                </a:lnTo>
                <a:lnTo>
                  <a:pt x="378" y="494"/>
                </a:lnTo>
                <a:lnTo>
                  <a:pt x="398" y="486"/>
                </a:lnTo>
                <a:lnTo>
                  <a:pt x="418" y="481"/>
                </a:lnTo>
                <a:lnTo>
                  <a:pt x="436" y="477"/>
                </a:lnTo>
                <a:lnTo>
                  <a:pt x="454" y="474"/>
                </a:lnTo>
                <a:lnTo>
                  <a:pt x="471" y="473"/>
                </a:lnTo>
                <a:lnTo>
                  <a:pt x="479" y="473"/>
                </a:lnTo>
                <a:lnTo>
                  <a:pt x="487" y="474"/>
                </a:lnTo>
                <a:lnTo>
                  <a:pt x="494" y="475"/>
                </a:lnTo>
                <a:lnTo>
                  <a:pt x="502" y="476"/>
                </a:lnTo>
                <a:lnTo>
                  <a:pt x="509" y="478"/>
                </a:lnTo>
                <a:lnTo>
                  <a:pt x="516" y="481"/>
                </a:lnTo>
                <a:lnTo>
                  <a:pt x="522" y="484"/>
                </a:lnTo>
                <a:lnTo>
                  <a:pt x="529" y="487"/>
                </a:lnTo>
                <a:lnTo>
                  <a:pt x="535" y="491"/>
                </a:lnTo>
                <a:lnTo>
                  <a:pt x="541" y="495"/>
                </a:lnTo>
                <a:lnTo>
                  <a:pt x="546" y="500"/>
                </a:lnTo>
                <a:lnTo>
                  <a:pt x="551" y="505"/>
                </a:lnTo>
                <a:lnTo>
                  <a:pt x="556" y="511"/>
                </a:lnTo>
                <a:lnTo>
                  <a:pt x="561" y="517"/>
                </a:lnTo>
                <a:lnTo>
                  <a:pt x="566" y="523"/>
                </a:lnTo>
                <a:lnTo>
                  <a:pt x="570" y="530"/>
                </a:lnTo>
                <a:lnTo>
                  <a:pt x="577" y="545"/>
                </a:lnTo>
                <a:lnTo>
                  <a:pt x="583" y="559"/>
                </a:lnTo>
                <a:lnTo>
                  <a:pt x="586" y="574"/>
                </a:lnTo>
                <a:lnTo>
                  <a:pt x="588" y="588"/>
                </a:lnTo>
                <a:lnTo>
                  <a:pt x="587" y="602"/>
                </a:lnTo>
                <a:lnTo>
                  <a:pt x="584" y="617"/>
                </a:lnTo>
                <a:lnTo>
                  <a:pt x="580" y="631"/>
                </a:lnTo>
                <a:lnTo>
                  <a:pt x="573" y="645"/>
                </a:lnTo>
                <a:lnTo>
                  <a:pt x="564" y="659"/>
                </a:lnTo>
                <a:lnTo>
                  <a:pt x="554" y="673"/>
                </a:lnTo>
                <a:lnTo>
                  <a:pt x="541" y="688"/>
                </a:lnTo>
                <a:lnTo>
                  <a:pt x="526" y="702"/>
                </a:lnTo>
                <a:lnTo>
                  <a:pt x="509" y="715"/>
                </a:lnTo>
                <a:lnTo>
                  <a:pt x="490" y="729"/>
                </a:lnTo>
                <a:lnTo>
                  <a:pt x="447" y="757"/>
                </a:lnTo>
                <a:moveTo>
                  <a:pt x="805" y="387"/>
                </a:moveTo>
                <a:lnTo>
                  <a:pt x="47" y="506"/>
                </a:lnTo>
                <a:lnTo>
                  <a:pt x="0" y="424"/>
                </a:lnTo>
                <a:lnTo>
                  <a:pt x="758" y="304"/>
                </a:lnTo>
                <a:lnTo>
                  <a:pt x="805" y="38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95" name=""/>
          <p:cNvSpPr/>
          <p:nvPr/>
        </p:nvSpPr>
        <p:spPr>
          <a:xfrm>
            <a:off x="8645760" y="3317400"/>
            <a:ext cx="150120" cy="259920"/>
          </a:xfrm>
          <a:custGeom>
            <a:avLst/>
            <a:gdLst/>
            <a:ahLst/>
            <a:rect l="0" t="0" r="r" b="b"/>
            <a:pathLst>
              <a:path w="418" h="723">
                <a:moveTo>
                  <a:pt x="417" y="514"/>
                </a:moveTo>
                <a:lnTo>
                  <a:pt x="351" y="532"/>
                </a:lnTo>
                <a:lnTo>
                  <a:pt x="394" y="691"/>
                </a:lnTo>
                <a:lnTo>
                  <a:pt x="281" y="722"/>
                </a:lnTo>
                <a:lnTo>
                  <a:pt x="238" y="562"/>
                </a:lnTo>
                <a:lnTo>
                  <a:pt x="28" y="618"/>
                </a:lnTo>
                <a:lnTo>
                  <a:pt x="0" y="515"/>
                </a:lnTo>
                <a:lnTo>
                  <a:pt x="80" y="35"/>
                </a:lnTo>
                <a:lnTo>
                  <a:pt x="209" y="0"/>
                </a:lnTo>
                <a:lnTo>
                  <a:pt x="323" y="426"/>
                </a:lnTo>
                <a:lnTo>
                  <a:pt x="388" y="409"/>
                </a:lnTo>
                <a:lnTo>
                  <a:pt x="417" y="514"/>
                </a:lnTo>
                <a:moveTo>
                  <a:pt x="210" y="457"/>
                </a:moveTo>
                <a:lnTo>
                  <a:pt x="172" y="315"/>
                </a:lnTo>
                <a:lnTo>
                  <a:pt x="158" y="252"/>
                </a:lnTo>
                <a:lnTo>
                  <a:pt x="144" y="192"/>
                </a:lnTo>
                <a:lnTo>
                  <a:pt x="141" y="193"/>
                </a:lnTo>
                <a:lnTo>
                  <a:pt x="140" y="220"/>
                </a:lnTo>
                <a:lnTo>
                  <a:pt x="138" y="245"/>
                </a:lnTo>
                <a:lnTo>
                  <a:pt x="135" y="269"/>
                </a:lnTo>
                <a:lnTo>
                  <a:pt x="132" y="292"/>
                </a:lnTo>
                <a:lnTo>
                  <a:pt x="100" y="486"/>
                </a:lnTo>
                <a:lnTo>
                  <a:pt x="210" y="45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96" name=""/>
          <p:cNvSpPr/>
          <p:nvPr/>
        </p:nvSpPr>
        <p:spPr>
          <a:xfrm>
            <a:off x="8784720" y="3286440"/>
            <a:ext cx="151920" cy="253800"/>
          </a:xfrm>
          <a:custGeom>
            <a:avLst/>
            <a:gdLst/>
            <a:ahLst/>
            <a:rect l="0" t="0" r="r" b="b"/>
            <a:pathLst>
              <a:path w="423" h="706">
                <a:moveTo>
                  <a:pt x="387" y="306"/>
                </a:moveTo>
                <a:lnTo>
                  <a:pt x="399" y="350"/>
                </a:lnTo>
                <a:lnTo>
                  <a:pt x="408" y="392"/>
                </a:lnTo>
                <a:lnTo>
                  <a:pt x="414" y="431"/>
                </a:lnTo>
                <a:lnTo>
                  <a:pt x="419" y="467"/>
                </a:lnTo>
                <a:lnTo>
                  <a:pt x="422" y="500"/>
                </a:lnTo>
                <a:lnTo>
                  <a:pt x="422" y="530"/>
                </a:lnTo>
                <a:lnTo>
                  <a:pt x="420" y="557"/>
                </a:lnTo>
                <a:lnTo>
                  <a:pt x="418" y="570"/>
                </a:lnTo>
                <a:lnTo>
                  <a:pt x="416" y="582"/>
                </a:lnTo>
                <a:lnTo>
                  <a:pt x="413" y="593"/>
                </a:lnTo>
                <a:lnTo>
                  <a:pt x="410" y="604"/>
                </a:lnTo>
                <a:lnTo>
                  <a:pt x="406" y="614"/>
                </a:lnTo>
                <a:lnTo>
                  <a:pt x="401" y="623"/>
                </a:lnTo>
                <a:lnTo>
                  <a:pt x="396" y="633"/>
                </a:lnTo>
                <a:lnTo>
                  <a:pt x="391" y="641"/>
                </a:lnTo>
                <a:lnTo>
                  <a:pt x="384" y="649"/>
                </a:lnTo>
                <a:lnTo>
                  <a:pt x="377" y="657"/>
                </a:lnTo>
                <a:lnTo>
                  <a:pt x="370" y="664"/>
                </a:lnTo>
                <a:lnTo>
                  <a:pt x="362" y="670"/>
                </a:lnTo>
                <a:lnTo>
                  <a:pt x="353" y="676"/>
                </a:lnTo>
                <a:lnTo>
                  <a:pt x="344" y="682"/>
                </a:lnTo>
                <a:lnTo>
                  <a:pt x="335" y="687"/>
                </a:lnTo>
                <a:lnTo>
                  <a:pt x="324" y="691"/>
                </a:lnTo>
                <a:lnTo>
                  <a:pt x="313" y="695"/>
                </a:lnTo>
                <a:lnTo>
                  <a:pt x="302" y="699"/>
                </a:lnTo>
                <a:lnTo>
                  <a:pt x="290" y="701"/>
                </a:lnTo>
                <a:lnTo>
                  <a:pt x="279" y="703"/>
                </a:lnTo>
                <a:lnTo>
                  <a:pt x="268" y="705"/>
                </a:lnTo>
                <a:lnTo>
                  <a:pt x="257" y="705"/>
                </a:lnTo>
                <a:lnTo>
                  <a:pt x="247" y="705"/>
                </a:lnTo>
                <a:lnTo>
                  <a:pt x="236" y="704"/>
                </a:lnTo>
                <a:lnTo>
                  <a:pt x="226" y="702"/>
                </a:lnTo>
                <a:lnTo>
                  <a:pt x="216" y="700"/>
                </a:lnTo>
                <a:lnTo>
                  <a:pt x="206" y="696"/>
                </a:lnTo>
                <a:lnTo>
                  <a:pt x="197" y="692"/>
                </a:lnTo>
                <a:lnTo>
                  <a:pt x="188" y="688"/>
                </a:lnTo>
                <a:lnTo>
                  <a:pt x="179" y="682"/>
                </a:lnTo>
                <a:lnTo>
                  <a:pt x="170" y="676"/>
                </a:lnTo>
                <a:lnTo>
                  <a:pt x="162" y="669"/>
                </a:lnTo>
                <a:lnTo>
                  <a:pt x="154" y="662"/>
                </a:lnTo>
                <a:lnTo>
                  <a:pt x="146" y="653"/>
                </a:lnTo>
                <a:lnTo>
                  <a:pt x="138" y="644"/>
                </a:lnTo>
                <a:lnTo>
                  <a:pt x="130" y="634"/>
                </a:lnTo>
                <a:lnTo>
                  <a:pt x="115" y="611"/>
                </a:lnTo>
                <a:lnTo>
                  <a:pt x="101" y="585"/>
                </a:lnTo>
                <a:lnTo>
                  <a:pt x="86" y="555"/>
                </a:lnTo>
                <a:lnTo>
                  <a:pt x="73" y="522"/>
                </a:lnTo>
                <a:lnTo>
                  <a:pt x="59" y="485"/>
                </a:lnTo>
                <a:lnTo>
                  <a:pt x="47" y="444"/>
                </a:lnTo>
                <a:lnTo>
                  <a:pt x="34" y="401"/>
                </a:lnTo>
                <a:lnTo>
                  <a:pt x="23" y="357"/>
                </a:lnTo>
                <a:lnTo>
                  <a:pt x="14" y="315"/>
                </a:lnTo>
                <a:lnTo>
                  <a:pt x="7" y="277"/>
                </a:lnTo>
                <a:lnTo>
                  <a:pt x="3" y="241"/>
                </a:lnTo>
                <a:lnTo>
                  <a:pt x="0" y="208"/>
                </a:lnTo>
                <a:lnTo>
                  <a:pt x="0" y="177"/>
                </a:lnTo>
                <a:lnTo>
                  <a:pt x="2" y="150"/>
                </a:lnTo>
                <a:lnTo>
                  <a:pt x="4" y="137"/>
                </a:lnTo>
                <a:lnTo>
                  <a:pt x="6" y="125"/>
                </a:lnTo>
                <a:lnTo>
                  <a:pt x="9" y="114"/>
                </a:lnTo>
                <a:lnTo>
                  <a:pt x="12" y="103"/>
                </a:lnTo>
                <a:lnTo>
                  <a:pt x="16" y="92"/>
                </a:lnTo>
                <a:lnTo>
                  <a:pt x="21" y="82"/>
                </a:lnTo>
                <a:lnTo>
                  <a:pt x="26" y="73"/>
                </a:lnTo>
                <a:lnTo>
                  <a:pt x="32" y="64"/>
                </a:lnTo>
                <a:lnTo>
                  <a:pt x="38" y="56"/>
                </a:lnTo>
                <a:lnTo>
                  <a:pt x="45" y="48"/>
                </a:lnTo>
                <a:lnTo>
                  <a:pt x="52" y="41"/>
                </a:lnTo>
                <a:lnTo>
                  <a:pt x="60" y="35"/>
                </a:lnTo>
                <a:lnTo>
                  <a:pt x="68" y="29"/>
                </a:lnTo>
                <a:lnTo>
                  <a:pt x="77" y="23"/>
                </a:lnTo>
                <a:lnTo>
                  <a:pt x="87" y="18"/>
                </a:lnTo>
                <a:lnTo>
                  <a:pt x="97" y="14"/>
                </a:lnTo>
                <a:lnTo>
                  <a:pt x="107" y="10"/>
                </a:lnTo>
                <a:lnTo>
                  <a:pt x="118" y="7"/>
                </a:lnTo>
                <a:lnTo>
                  <a:pt x="130" y="4"/>
                </a:lnTo>
                <a:lnTo>
                  <a:pt x="141" y="2"/>
                </a:lnTo>
                <a:lnTo>
                  <a:pt x="152" y="1"/>
                </a:lnTo>
                <a:lnTo>
                  <a:pt x="163" y="0"/>
                </a:lnTo>
                <a:lnTo>
                  <a:pt x="174" y="0"/>
                </a:lnTo>
                <a:lnTo>
                  <a:pt x="184" y="1"/>
                </a:lnTo>
                <a:lnTo>
                  <a:pt x="194" y="3"/>
                </a:lnTo>
                <a:lnTo>
                  <a:pt x="204" y="5"/>
                </a:lnTo>
                <a:lnTo>
                  <a:pt x="214" y="8"/>
                </a:lnTo>
                <a:lnTo>
                  <a:pt x="223" y="12"/>
                </a:lnTo>
                <a:lnTo>
                  <a:pt x="232" y="17"/>
                </a:lnTo>
                <a:lnTo>
                  <a:pt x="241" y="22"/>
                </a:lnTo>
                <a:lnTo>
                  <a:pt x="250" y="28"/>
                </a:lnTo>
                <a:lnTo>
                  <a:pt x="258" y="35"/>
                </a:lnTo>
                <a:lnTo>
                  <a:pt x="267" y="43"/>
                </a:lnTo>
                <a:lnTo>
                  <a:pt x="275" y="51"/>
                </a:lnTo>
                <a:lnTo>
                  <a:pt x="282" y="60"/>
                </a:lnTo>
                <a:lnTo>
                  <a:pt x="290" y="70"/>
                </a:lnTo>
                <a:lnTo>
                  <a:pt x="305" y="93"/>
                </a:lnTo>
                <a:lnTo>
                  <a:pt x="320" y="119"/>
                </a:lnTo>
                <a:lnTo>
                  <a:pt x="334" y="149"/>
                </a:lnTo>
                <a:lnTo>
                  <a:pt x="348" y="183"/>
                </a:lnTo>
                <a:lnTo>
                  <a:pt x="362" y="220"/>
                </a:lnTo>
                <a:lnTo>
                  <a:pt x="375" y="261"/>
                </a:lnTo>
                <a:lnTo>
                  <a:pt x="387" y="306"/>
                </a:lnTo>
                <a:moveTo>
                  <a:pt x="155" y="368"/>
                </a:moveTo>
                <a:lnTo>
                  <a:pt x="173" y="432"/>
                </a:lnTo>
                <a:lnTo>
                  <a:pt x="189" y="485"/>
                </a:lnTo>
                <a:lnTo>
                  <a:pt x="204" y="525"/>
                </a:lnTo>
                <a:lnTo>
                  <a:pt x="211" y="541"/>
                </a:lnTo>
                <a:lnTo>
                  <a:pt x="217" y="554"/>
                </a:lnTo>
                <a:lnTo>
                  <a:pt x="223" y="564"/>
                </a:lnTo>
                <a:lnTo>
                  <a:pt x="226" y="569"/>
                </a:lnTo>
                <a:lnTo>
                  <a:pt x="230" y="573"/>
                </a:lnTo>
                <a:lnTo>
                  <a:pt x="233" y="577"/>
                </a:lnTo>
                <a:lnTo>
                  <a:pt x="236" y="580"/>
                </a:lnTo>
                <a:lnTo>
                  <a:pt x="240" y="583"/>
                </a:lnTo>
                <a:lnTo>
                  <a:pt x="243" y="586"/>
                </a:lnTo>
                <a:lnTo>
                  <a:pt x="247" y="588"/>
                </a:lnTo>
                <a:lnTo>
                  <a:pt x="251" y="589"/>
                </a:lnTo>
                <a:lnTo>
                  <a:pt x="254" y="591"/>
                </a:lnTo>
                <a:lnTo>
                  <a:pt x="258" y="591"/>
                </a:lnTo>
                <a:lnTo>
                  <a:pt x="262" y="592"/>
                </a:lnTo>
                <a:lnTo>
                  <a:pt x="266" y="592"/>
                </a:lnTo>
                <a:lnTo>
                  <a:pt x="270" y="591"/>
                </a:lnTo>
                <a:lnTo>
                  <a:pt x="274" y="590"/>
                </a:lnTo>
                <a:lnTo>
                  <a:pt x="277" y="589"/>
                </a:lnTo>
                <a:lnTo>
                  <a:pt x="279" y="588"/>
                </a:lnTo>
                <a:lnTo>
                  <a:pt x="282" y="587"/>
                </a:lnTo>
                <a:lnTo>
                  <a:pt x="284" y="586"/>
                </a:lnTo>
                <a:lnTo>
                  <a:pt x="286" y="585"/>
                </a:lnTo>
                <a:lnTo>
                  <a:pt x="289" y="583"/>
                </a:lnTo>
                <a:lnTo>
                  <a:pt x="291" y="582"/>
                </a:lnTo>
                <a:lnTo>
                  <a:pt x="292" y="580"/>
                </a:lnTo>
                <a:lnTo>
                  <a:pt x="294" y="578"/>
                </a:lnTo>
                <a:lnTo>
                  <a:pt x="296" y="576"/>
                </a:lnTo>
                <a:lnTo>
                  <a:pt x="297" y="574"/>
                </a:lnTo>
                <a:lnTo>
                  <a:pt x="299" y="571"/>
                </a:lnTo>
                <a:lnTo>
                  <a:pt x="300" y="569"/>
                </a:lnTo>
                <a:lnTo>
                  <a:pt x="301" y="566"/>
                </a:lnTo>
                <a:lnTo>
                  <a:pt x="302" y="563"/>
                </a:lnTo>
                <a:lnTo>
                  <a:pt x="302" y="560"/>
                </a:lnTo>
                <a:lnTo>
                  <a:pt x="304" y="554"/>
                </a:lnTo>
                <a:lnTo>
                  <a:pt x="305" y="547"/>
                </a:lnTo>
                <a:lnTo>
                  <a:pt x="305" y="538"/>
                </a:lnTo>
                <a:lnTo>
                  <a:pt x="306" y="529"/>
                </a:lnTo>
                <a:lnTo>
                  <a:pt x="305" y="520"/>
                </a:lnTo>
                <a:lnTo>
                  <a:pt x="304" y="509"/>
                </a:lnTo>
                <a:lnTo>
                  <a:pt x="301" y="486"/>
                </a:lnTo>
                <a:lnTo>
                  <a:pt x="297" y="458"/>
                </a:lnTo>
                <a:lnTo>
                  <a:pt x="289" y="424"/>
                </a:lnTo>
                <a:lnTo>
                  <a:pt x="268" y="338"/>
                </a:lnTo>
                <a:lnTo>
                  <a:pt x="250" y="275"/>
                </a:lnTo>
                <a:lnTo>
                  <a:pt x="234" y="224"/>
                </a:lnTo>
                <a:lnTo>
                  <a:pt x="226" y="202"/>
                </a:lnTo>
                <a:lnTo>
                  <a:pt x="219" y="183"/>
                </a:lnTo>
                <a:lnTo>
                  <a:pt x="212" y="167"/>
                </a:lnTo>
                <a:lnTo>
                  <a:pt x="205" y="154"/>
                </a:lnTo>
                <a:lnTo>
                  <a:pt x="199" y="143"/>
                </a:lnTo>
                <a:lnTo>
                  <a:pt x="195" y="139"/>
                </a:lnTo>
                <a:lnTo>
                  <a:pt x="192" y="134"/>
                </a:lnTo>
                <a:lnTo>
                  <a:pt x="188" y="130"/>
                </a:lnTo>
                <a:lnTo>
                  <a:pt x="185" y="127"/>
                </a:lnTo>
                <a:lnTo>
                  <a:pt x="181" y="124"/>
                </a:lnTo>
                <a:lnTo>
                  <a:pt x="178" y="121"/>
                </a:lnTo>
                <a:lnTo>
                  <a:pt x="174" y="119"/>
                </a:lnTo>
                <a:lnTo>
                  <a:pt x="170" y="117"/>
                </a:lnTo>
                <a:lnTo>
                  <a:pt x="166" y="116"/>
                </a:lnTo>
                <a:lnTo>
                  <a:pt x="163" y="115"/>
                </a:lnTo>
                <a:lnTo>
                  <a:pt x="159" y="114"/>
                </a:lnTo>
                <a:lnTo>
                  <a:pt x="155" y="114"/>
                </a:lnTo>
                <a:lnTo>
                  <a:pt x="151" y="115"/>
                </a:lnTo>
                <a:lnTo>
                  <a:pt x="147" y="116"/>
                </a:lnTo>
                <a:lnTo>
                  <a:pt x="143" y="117"/>
                </a:lnTo>
                <a:lnTo>
                  <a:pt x="139" y="119"/>
                </a:lnTo>
                <a:lnTo>
                  <a:pt x="136" y="121"/>
                </a:lnTo>
                <a:lnTo>
                  <a:pt x="133" y="123"/>
                </a:lnTo>
                <a:lnTo>
                  <a:pt x="130" y="126"/>
                </a:lnTo>
                <a:lnTo>
                  <a:pt x="127" y="129"/>
                </a:lnTo>
                <a:lnTo>
                  <a:pt x="125" y="132"/>
                </a:lnTo>
                <a:lnTo>
                  <a:pt x="123" y="136"/>
                </a:lnTo>
                <a:lnTo>
                  <a:pt x="121" y="140"/>
                </a:lnTo>
                <a:lnTo>
                  <a:pt x="119" y="144"/>
                </a:lnTo>
                <a:lnTo>
                  <a:pt x="118" y="149"/>
                </a:lnTo>
                <a:lnTo>
                  <a:pt x="117" y="154"/>
                </a:lnTo>
                <a:lnTo>
                  <a:pt x="117" y="159"/>
                </a:lnTo>
                <a:lnTo>
                  <a:pt x="116" y="165"/>
                </a:lnTo>
                <a:lnTo>
                  <a:pt x="116" y="177"/>
                </a:lnTo>
                <a:lnTo>
                  <a:pt x="117" y="192"/>
                </a:lnTo>
                <a:lnTo>
                  <a:pt x="119" y="209"/>
                </a:lnTo>
                <a:lnTo>
                  <a:pt x="127" y="251"/>
                </a:lnTo>
                <a:lnTo>
                  <a:pt x="139" y="305"/>
                </a:lnTo>
                <a:lnTo>
                  <a:pt x="155" y="36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97" name=""/>
          <p:cNvSpPr/>
          <p:nvPr/>
        </p:nvSpPr>
        <p:spPr>
          <a:xfrm>
            <a:off x="8929080" y="3217680"/>
            <a:ext cx="264960" cy="283320"/>
          </a:xfrm>
          <a:custGeom>
            <a:avLst/>
            <a:gdLst/>
            <a:ahLst/>
            <a:rect l="0" t="0" r="r" b="b"/>
            <a:pathLst>
              <a:path w="737" h="788">
                <a:moveTo>
                  <a:pt x="112" y="320"/>
                </a:moveTo>
                <a:lnTo>
                  <a:pt x="121" y="349"/>
                </a:lnTo>
                <a:lnTo>
                  <a:pt x="129" y="375"/>
                </a:lnTo>
                <a:lnTo>
                  <a:pt x="133" y="386"/>
                </a:lnTo>
                <a:lnTo>
                  <a:pt x="137" y="396"/>
                </a:lnTo>
                <a:lnTo>
                  <a:pt x="141" y="404"/>
                </a:lnTo>
                <a:lnTo>
                  <a:pt x="145" y="412"/>
                </a:lnTo>
                <a:lnTo>
                  <a:pt x="149" y="418"/>
                </a:lnTo>
                <a:lnTo>
                  <a:pt x="153" y="423"/>
                </a:lnTo>
                <a:lnTo>
                  <a:pt x="155" y="425"/>
                </a:lnTo>
                <a:lnTo>
                  <a:pt x="157" y="427"/>
                </a:lnTo>
                <a:lnTo>
                  <a:pt x="159" y="429"/>
                </a:lnTo>
                <a:lnTo>
                  <a:pt x="161" y="431"/>
                </a:lnTo>
                <a:lnTo>
                  <a:pt x="164" y="432"/>
                </a:lnTo>
                <a:lnTo>
                  <a:pt x="166" y="433"/>
                </a:lnTo>
                <a:lnTo>
                  <a:pt x="168" y="434"/>
                </a:lnTo>
                <a:lnTo>
                  <a:pt x="170" y="434"/>
                </a:lnTo>
                <a:lnTo>
                  <a:pt x="172" y="434"/>
                </a:lnTo>
                <a:lnTo>
                  <a:pt x="175" y="434"/>
                </a:lnTo>
                <a:lnTo>
                  <a:pt x="177" y="434"/>
                </a:lnTo>
                <a:lnTo>
                  <a:pt x="179" y="434"/>
                </a:lnTo>
                <a:lnTo>
                  <a:pt x="182" y="433"/>
                </a:lnTo>
                <a:lnTo>
                  <a:pt x="184" y="432"/>
                </a:lnTo>
                <a:lnTo>
                  <a:pt x="186" y="431"/>
                </a:lnTo>
                <a:lnTo>
                  <a:pt x="187" y="430"/>
                </a:lnTo>
                <a:lnTo>
                  <a:pt x="189" y="428"/>
                </a:lnTo>
                <a:lnTo>
                  <a:pt x="190" y="426"/>
                </a:lnTo>
                <a:lnTo>
                  <a:pt x="192" y="424"/>
                </a:lnTo>
                <a:lnTo>
                  <a:pt x="193" y="422"/>
                </a:lnTo>
                <a:lnTo>
                  <a:pt x="194" y="420"/>
                </a:lnTo>
                <a:lnTo>
                  <a:pt x="195" y="417"/>
                </a:lnTo>
                <a:lnTo>
                  <a:pt x="196" y="414"/>
                </a:lnTo>
                <a:lnTo>
                  <a:pt x="197" y="411"/>
                </a:lnTo>
                <a:lnTo>
                  <a:pt x="198" y="405"/>
                </a:lnTo>
                <a:lnTo>
                  <a:pt x="198" y="398"/>
                </a:lnTo>
                <a:lnTo>
                  <a:pt x="198" y="389"/>
                </a:lnTo>
                <a:lnTo>
                  <a:pt x="197" y="379"/>
                </a:lnTo>
                <a:lnTo>
                  <a:pt x="196" y="369"/>
                </a:lnTo>
                <a:lnTo>
                  <a:pt x="194" y="357"/>
                </a:lnTo>
                <a:lnTo>
                  <a:pt x="189" y="331"/>
                </a:lnTo>
                <a:lnTo>
                  <a:pt x="182" y="301"/>
                </a:lnTo>
                <a:lnTo>
                  <a:pt x="173" y="272"/>
                </a:lnTo>
                <a:lnTo>
                  <a:pt x="165" y="247"/>
                </a:lnTo>
                <a:lnTo>
                  <a:pt x="161" y="236"/>
                </a:lnTo>
                <a:lnTo>
                  <a:pt x="156" y="226"/>
                </a:lnTo>
                <a:lnTo>
                  <a:pt x="152" y="218"/>
                </a:lnTo>
                <a:lnTo>
                  <a:pt x="148" y="211"/>
                </a:lnTo>
                <a:lnTo>
                  <a:pt x="144" y="204"/>
                </a:lnTo>
                <a:lnTo>
                  <a:pt x="140" y="199"/>
                </a:lnTo>
                <a:lnTo>
                  <a:pt x="138" y="197"/>
                </a:lnTo>
                <a:lnTo>
                  <a:pt x="136" y="195"/>
                </a:lnTo>
                <a:lnTo>
                  <a:pt x="133" y="193"/>
                </a:lnTo>
                <a:lnTo>
                  <a:pt x="131" y="192"/>
                </a:lnTo>
                <a:lnTo>
                  <a:pt x="129" y="190"/>
                </a:lnTo>
                <a:lnTo>
                  <a:pt x="127" y="189"/>
                </a:lnTo>
                <a:lnTo>
                  <a:pt x="125" y="189"/>
                </a:lnTo>
                <a:lnTo>
                  <a:pt x="123" y="188"/>
                </a:lnTo>
                <a:lnTo>
                  <a:pt x="120" y="188"/>
                </a:lnTo>
                <a:lnTo>
                  <a:pt x="118" y="188"/>
                </a:lnTo>
                <a:lnTo>
                  <a:pt x="116" y="188"/>
                </a:lnTo>
                <a:lnTo>
                  <a:pt x="114" y="189"/>
                </a:lnTo>
                <a:lnTo>
                  <a:pt x="111" y="189"/>
                </a:lnTo>
                <a:lnTo>
                  <a:pt x="109" y="190"/>
                </a:lnTo>
                <a:lnTo>
                  <a:pt x="107" y="191"/>
                </a:lnTo>
                <a:lnTo>
                  <a:pt x="105" y="193"/>
                </a:lnTo>
                <a:lnTo>
                  <a:pt x="104" y="194"/>
                </a:lnTo>
                <a:lnTo>
                  <a:pt x="102" y="196"/>
                </a:lnTo>
                <a:lnTo>
                  <a:pt x="101" y="198"/>
                </a:lnTo>
                <a:lnTo>
                  <a:pt x="100" y="200"/>
                </a:lnTo>
                <a:lnTo>
                  <a:pt x="99" y="203"/>
                </a:lnTo>
                <a:lnTo>
                  <a:pt x="98" y="205"/>
                </a:lnTo>
                <a:lnTo>
                  <a:pt x="97" y="208"/>
                </a:lnTo>
                <a:lnTo>
                  <a:pt x="96" y="211"/>
                </a:lnTo>
                <a:lnTo>
                  <a:pt x="95" y="217"/>
                </a:lnTo>
                <a:lnTo>
                  <a:pt x="95" y="225"/>
                </a:lnTo>
                <a:lnTo>
                  <a:pt x="95" y="233"/>
                </a:lnTo>
                <a:lnTo>
                  <a:pt x="96" y="242"/>
                </a:lnTo>
                <a:lnTo>
                  <a:pt x="97" y="253"/>
                </a:lnTo>
                <a:lnTo>
                  <a:pt x="99" y="264"/>
                </a:lnTo>
                <a:lnTo>
                  <a:pt x="105" y="290"/>
                </a:lnTo>
                <a:lnTo>
                  <a:pt x="112" y="320"/>
                </a:lnTo>
                <a:moveTo>
                  <a:pt x="276" y="275"/>
                </a:moveTo>
                <a:lnTo>
                  <a:pt x="282" y="301"/>
                </a:lnTo>
                <a:lnTo>
                  <a:pt x="287" y="325"/>
                </a:lnTo>
                <a:lnTo>
                  <a:pt x="290" y="348"/>
                </a:lnTo>
                <a:lnTo>
                  <a:pt x="292" y="370"/>
                </a:lnTo>
                <a:lnTo>
                  <a:pt x="293" y="390"/>
                </a:lnTo>
                <a:lnTo>
                  <a:pt x="292" y="409"/>
                </a:lnTo>
                <a:lnTo>
                  <a:pt x="289" y="427"/>
                </a:lnTo>
                <a:lnTo>
                  <a:pt x="287" y="435"/>
                </a:lnTo>
                <a:lnTo>
                  <a:pt x="285" y="444"/>
                </a:lnTo>
                <a:lnTo>
                  <a:pt x="283" y="451"/>
                </a:lnTo>
                <a:lnTo>
                  <a:pt x="280" y="459"/>
                </a:lnTo>
                <a:lnTo>
                  <a:pt x="276" y="466"/>
                </a:lnTo>
                <a:lnTo>
                  <a:pt x="273" y="472"/>
                </a:lnTo>
                <a:lnTo>
                  <a:pt x="269" y="478"/>
                </a:lnTo>
                <a:lnTo>
                  <a:pt x="265" y="484"/>
                </a:lnTo>
                <a:lnTo>
                  <a:pt x="260" y="490"/>
                </a:lnTo>
                <a:lnTo>
                  <a:pt x="255" y="495"/>
                </a:lnTo>
                <a:lnTo>
                  <a:pt x="250" y="500"/>
                </a:lnTo>
                <a:lnTo>
                  <a:pt x="244" y="504"/>
                </a:lnTo>
                <a:lnTo>
                  <a:pt x="238" y="509"/>
                </a:lnTo>
                <a:lnTo>
                  <a:pt x="231" y="512"/>
                </a:lnTo>
                <a:lnTo>
                  <a:pt x="225" y="516"/>
                </a:lnTo>
                <a:lnTo>
                  <a:pt x="218" y="519"/>
                </a:lnTo>
                <a:lnTo>
                  <a:pt x="210" y="521"/>
                </a:lnTo>
                <a:lnTo>
                  <a:pt x="202" y="524"/>
                </a:lnTo>
                <a:lnTo>
                  <a:pt x="194" y="526"/>
                </a:lnTo>
                <a:lnTo>
                  <a:pt x="186" y="527"/>
                </a:lnTo>
                <a:lnTo>
                  <a:pt x="178" y="528"/>
                </a:lnTo>
                <a:lnTo>
                  <a:pt x="171" y="529"/>
                </a:lnTo>
                <a:lnTo>
                  <a:pt x="163" y="529"/>
                </a:lnTo>
                <a:lnTo>
                  <a:pt x="156" y="528"/>
                </a:lnTo>
                <a:lnTo>
                  <a:pt x="149" y="527"/>
                </a:lnTo>
                <a:lnTo>
                  <a:pt x="142" y="526"/>
                </a:lnTo>
                <a:lnTo>
                  <a:pt x="135" y="524"/>
                </a:lnTo>
                <a:lnTo>
                  <a:pt x="128" y="522"/>
                </a:lnTo>
                <a:lnTo>
                  <a:pt x="121" y="519"/>
                </a:lnTo>
                <a:lnTo>
                  <a:pt x="115" y="515"/>
                </a:lnTo>
                <a:lnTo>
                  <a:pt x="109" y="511"/>
                </a:lnTo>
                <a:lnTo>
                  <a:pt x="103" y="507"/>
                </a:lnTo>
                <a:lnTo>
                  <a:pt x="97" y="502"/>
                </a:lnTo>
                <a:lnTo>
                  <a:pt x="91" y="497"/>
                </a:lnTo>
                <a:lnTo>
                  <a:pt x="85" y="491"/>
                </a:lnTo>
                <a:lnTo>
                  <a:pt x="80" y="484"/>
                </a:lnTo>
                <a:lnTo>
                  <a:pt x="69" y="470"/>
                </a:lnTo>
                <a:lnTo>
                  <a:pt x="59" y="454"/>
                </a:lnTo>
                <a:lnTo>
                  <a:pt x="50" y="436"/>
                </a:lnTo>
                <a:lnTo>
                  <a:pt x="41" y="417"/>
                </a:lnTo>
                <a:lnTo>
                  <a:pt x="33" y="395"/>
                </a:lnTo>
                <a:lnTo>
                  <a:pt x="25" y="372"/>
                </a:lnTo>
                <a:lnTo>
                  <a:pt x="18" y="346"/>
                </a:lnTo>
                <a:lnTo>
                  <a:pt x="6" y="296"/>
                </a:lnTo>
                <a:lnTo>
                  <a:pt x="3" y="272"/>
                </a:lnTo>
                <a:lnTo>
                  <a:pt x="1" y="251"/>
                </a:lnTo>
                <a:lnTo>
                  <a:pt x="0" y="230"/>
                </a:lnTo>
                <a:lnTo>
                  <a:pt x="1" y="211"/>
                </a:lnTo>
                <a:lnTo>
                  <a:pt x="3" y="194"/>
                </a:lnTo>
                <a:lnTo>
                  <a:pt x="7" y="177"/>
                </a:lnTo>
                <a:lnTo>
                  <a:pt x="12" y="163"/>
                </a:lnTo>
                <a:lnTo>
                  <a:pt x="18" y="149"/>
                </a:lnTo>
                <a:lnTo>
                  <a:pt x="26" y="137"/>
                </a:lnTo>
                <a:lnTo>
                  <a:pt x="36" y="127"/>
                </a:lnTo>
                <a:lnTo>
                  <a:pt x="47" y="117"/>
                </a:lnTo>
                <a:lnTo>
                  <a:pt x="59" y="110"/>
                </a:lnTo>
                <a:lnTo>
                  <a:pt x="73" y="103"/>
                </a:lnTo>
                <a:lnTo>
                  <a:pt x="88" y="98"/>
                </a:lnTo>
                <a:lnTo>
                  <a:pt x="105" y="95"/>
                </a:lnTo>
                <a:lnTo>
                  <a:pt x="120" y="93"/>
                </a:lnTo>
                <a:lnTo>
                  <a:pt x="135" y="94"/>
                </a:lnTo>
                <a:lnTo>
                  <a:pt x="149" y="96"/>
                </a:lnTo>
                <a:lnTo>
                  <a:pt x="163" y="100"/>
                </a:lnTo>
                <a:lnTo>
                  <a:pt x="176" y="107"/>
                </a:lnTo>
                <a:lnTo>
                  <a:pt x="189" y="115"/>
                </a:lnTo>
                <a:lnTo>
                  <a:pt x="201" y="125"/>
                </a:lnTo>
                <a:lnTo>
                  <a:pt x="212" y="137"/>
                </a:lnTo>
                <a:lnTo>
                  <a:pt x="223" y="151"/>
                </a:lnTo>
                <a:lnTo>
                  <a:pt x="233" y="167"/>
                </a:lnTo>
                <a:lnTo>
                  <a:pt x="243" y="185"/>
                </a:lnTo>
                <a:lnTo>
                  <a:pt x="252" y="204"/>
                </a:lnTo>
                <a:lnTo>
                  <a:pt x="260" y="226"/>
                </a:lnTo>
                <a:lnTo>
                  <a:pt x="276" y="275"/>
                </a:lnTo>
                <a:moveTo>
                  <a:pt x="556" y="486"/>
                </a:moveTo>
                <a:lnTo>
                  <a:pt x="564" y="516"/>
                </a:lnTo>
                <a:lnTo>
                  <a:pt x="572" y="541"/>
                </a:lnTo>
                <a:lnTo>
                  <a:pt x="577" y="552"/>
                </a:lnTo>
                <a:lnTo>
                  <a:pt x="581" y="562"/>
                </a:lnTo>
                <a:lnTo>
                  <a:pt x="585" y="570"/>
                </a:lnTo>
                <a:lnTo>
                  <a:pt x="588" y="578"/>
                </a:lnTo>
                <a:lnTo>
                  <a:pt x="593" y="584"/>
                </a:lnTo>
                <a:lnTo>
                  <a:pt x="597" y="589"/>
                </a:lnTo>
                <a:lnTo>
                  <a:pt x="599" y="591"/>
                </a:lnTo>
                <a:lnTo>
                  <a:pt x="601" y="593"/>
                </a:lnTo>
                <a:lnTo>
                  <a:pt x="603" y="595"/>
                </a:lnTo>
                <a:lnTo>
                  <a:pt x="605" y="597"/>
                </a:lnTo>
                <a:lnTo>
                  <a:pt x="607" y="598"/>
                </a:lnTo>
                <a:lnTo>
                  <a:pt x="609" y="599"/>
                </a:lnTo>
                <a:lnTo>
                  <a:pt x="612" y="600"/>
                </a:lnTo>
                <a:lnTo>
                  <a:pt x="614" y="600"/>
                </a:lnTo>
                <a:lnTo>
                  <a:pt x="616" y="601"/>
                </a:lnTo>
                <a:lnTo>
                  <a:pt x="618" y="601"/>
                </a:lnTo>
                <a:lnTo>
                  <a:pt x="621" y="600"/>
                </a:lnTo>
                <a:lnTo>
                  <a:pt x="623" y="600"/>
                </a:lnTo>
                <a:lnTo>
                  <a:pt x="625" y="599"/>
                </a:lnTo>
                <a:lnTo>
                  <a:pt x="627" y="598"/>
                </a:lnTo>
                <a:lnTo>
                  <a:pt x="629" y="597"/>
                </a:lnTo>
                <a:lnTo>
                  <a:pt x="631" y="596"/>
                </a:lnTo>
                <a:lnTo>
                  <a:pt x="633" y="594"/>
                </a:lnTo>
                <a:lnTo>
                  <a:pt x="634" y="592"/>
                </a:lnTo>
                <a:lnTo>
                  <a:pt x="636" y="590"/>
                </a:lnTo>
                <a:lnTo>
                  <a:pt x="637" y="588"/>
                </a:lnTo>
                <a:lnTo>
                  <a:pt x="638" y="586"/>
                </a:lnTo>
                <a:lnTo>
                  <a:pt x="639" y="583"/>
                </a:lnTo>
                <a:lnTo>
                  <a:pt x="640" y="580"/>
                </a:lnTo>
                <a:lnTo>
                  <a:pt x="641" y="577"/>
                </a:lnTo>
                <a:lnTo>
                  <a:pt x="642" y="571"/>
                </a:lnTo>
                <a:lnTo>
                  <a:pt x="642" y="563"/>
                </a:lnTo>
                <a:lnTo>
                  <a:pt x="642" y="555"/>
                </a:lnTo>
                <a:lnTo>
                  <a:pt x="642" y="545"/>
                </a:lnTo>
                <a:lnTo>
                  <a:pt x="640" y="535"/>
                </a:lnTo>
                <a:lnTo>
                  <a:pt x="638" y="523"/>
                </a:lnTo>
                <a:lnTo>
                  <a:pt x="633" y="497"/>
                </a:lnTo>
                <a:lnTo>
                  <a:pt x="626" y="467"/>
                </a:lnTo>
                <a:lnTo>
                  <a:pt x="617" y="438"/>
                </a:lnTo>
                <a:lnTo>
                  <a:pt x="609" y="413"/>
                </a:lnTo>
                <a:lnTo>
                  <a:pt x="604" y="402"/>
                </a:lnTo>
                <a:lnTo>
                  <a:pt x="600" y="393"/>
                </a:lnTo>
                <a:lnTo>
                  <a:pt x="596" y="385"/>
                </a:lnTo>
                <a:lnTo>
                  <a:pt x="592" y="378"/>
                </a:lnTo>
                <a:lnTo>
                  <a:pt x="588" y="371"/>
                </a:lnTo>
                <a:lnTo>
                  <a:pt x="583" y="366"/>
                </a:lnTo>
                <a:lnTo>
                  <a:pt x="581" y="363"/>
                </a:lnTo>
                <a:lnTo>
                  <a:pt x="579" y="361"/>
                </a:lnTo>
                <a:lnTo>
                  <a:pt x="577" y="360"/>
                </a:lnTo>
                <a:lnTo>
                  <a:pt x="575" y="358"/>
                </a:lnTo>
                <a:lnTo>
                  <a:pt x="573" y="357"/>
                </a:lnTo>
                <a:lnTo>
                  <a:pt x="571" y="356"/>
                </a:lnTo>
                <a:lnTo>
                  <a:pt x="568" y="355"/>
                </a:lnTo>
                <a:lnTo>
                  <a:pt x="566" y="354"/>
                </a:lnTo>
                <a:lnTo>
                  <a:pt x="564" y="354"/>
                </a:lnTo>
                <a:lnTo>
                  <a:pt x="562" y="354"/>
                </a:lnTo>
                <a:lnTo>
                  <a:pt x="559" y="354"/>
                </a:lnTo>
                <a:lnTo>
                  <a:pt x="557" y="355"/>
                </a:lnTo>
                <a:lnTo>
                  <a:pt x="555" y="355"/>
                </a:lnTo>
                <a:lnTo>
                  <a:pt x="553" y="356"/>
                </a:lnTo>
                <a:lnTo>
                  <a:pt x="551" y="357"/>
                </a:lnTo>
                <a:lnTo>
                  <a:pt x="550" y="359"/>
                </a:lnTo>
                <a:lnTo>
                  <a:pt x="548" y="360"/>
                </a:lnTo>
                <a:lnTo>
                  <a:pt x="547" y="362"/>
                </a:lnTo>
                <a:lnTo>
                  <a:pt x="545" y="364"/>
                </a:lnTo>
                <a:lnTo>
                  <a:pt x="544" y="366"/>
                </a:lnTo>
                <a:lnTo>
                  <a:pt x="543" y="369"/>
                </a:lnTo>
                <a:lnTo>
                  <a:pt x="542" y="371"/>
                </a:lnTo>
                <a:lnTo>
                  <a:pt x="541" y="374"/>
                </a:lnTo>
                <a:lnTo>
                  <a:pt x="541" y="377"/>
                </a:lnTo>
                <a:lnTo>
                  <a:pt x="540" y="384"/>
                </a:lnTo>
                <a:lnTo>
                  <a:pt x="539" y="392"/>
                </a:lnTo>
                <a:lnTo>
                  <a:pt x="539" y="400"/>
                </a:lnTo>
                <a:lnTo>
                  <a:pt x="540" y="409"/>
                </a:lnTo>
                <a:lnTo>
                  <a:pt x="541" y="419"/>
                </a:lnTo>
                <a:lnTo>
                  <a:pt x="543" y="431"/>
                </a:lnTo>
                <a:lnTo>
                  <a:pt x="548" y="456"/>
                </a:lnTo>
                <a:lnTo>
                  <a:pt x="556" y="486"/>
                </a:lnTo>
                <a:moveTo>
                  <a:pt x="720" y="442"/>
                </a:moveTo>
                <a:lnTo>
                  <a:pt x="726" y="467"/>
                </a:lnTo>
                <a:lnTo>
                  <a:pt x="730" y="492"/>
                </a:lnTo>
                <a:lnTo>
                  <a:pt x="734" y="514"/>
                </a:lnTo>
                <a:lnTo>
                  <a:pt x="735" y="536"/>
                </a:lnTo>
                <a:lnTo>
                  <a:pt x="736" y="556"/>
                </a:lnTo>
                <a:lnTo>
                  <a:pt x="735" y="576"/>
                </a:lnTo>
                <a:lnTo>
                  <a:pt x="732" y="593"/>
                </a:lnTo>
                <a:lnTo>
                  <a:pt x="728" y="610"/>
                </a:lnTo>
                <a:lnTo>
                  <a:pt x="725" y="618"/>
                </a:lnTo>
                <a:lnTo>
                  <a:pt x="722" y="625"/>
                </a:lnTo>
                <a:lnTo>
                  <a:pt x="719" y="632"/>
                </a:lnTo>
                <a:lnTo>
                  <a:pt x="716" y="639"/>
                </a:lnTo>
                <a:lnTo>
                  <a:pt x="712" y="645"/>
                </a:lnTo>
                <a:lnTo>
                  <a:pt x="708" y="651"/>
                </a:lnTo>
                <a:lnTo>
                  <a:pt x="703" y="656"/>
                </a:lnTo>
                <a:lnTo>
                  <a:pt x="698" y="661"/>
                </a:lnTo>
                <a:lnTo>
                  <a:pt x="693" y="666"/>
                </a:lnTo>
                <a:lnTo>
                  <a:pt x="687" y="671"/>
                </a:lnTo>
                <a:lnTo>
                  <a:pt x="681" y="675"/>
                </a:lnTo>
                <a:lnTo>
                  <a:pt x="675" y="678"/>
                </a:lnTo>
                <a:lnTo>
                  <a:pt x="668" y="682"/>
                </a:lnTo>
                <a:lnTo>
                  <a:pt x="661" y="685"/>
                </a:lnTo>
                <a:lnTo>
                  <a:pt x="654" y="688"/>
                </a:lnTo>
                <a:lnTo>
                  <a:pt x="646" y="690"/>
                </a:lnTo>
                <a:lnTo>
                  <a:pt x="638" y="692"/>
                </a:lnTo>
                <a:lnTo>
                  <a:pt x="630" y="693"/>
                </a:lnTo>
                <a:lnTo>
                  <a:pt x="622" y="694"/>
                </a:lnTo>
                <a:lnTo>
                  <a:pt x="614" y="695"/>
                </a:lnTo>
                <a:lnTo>
                  <a:pt x="607" y="695"/>
                </a:lnTo>
                <a:lnTo>
                  <a:pt x="600" y="694"/>
                </a:lnTo>
                <a:lnTo>
                  <a:pt x="593" y="693"/>
                </a:lnTo>
                <a:lnTo>
                  <a:pt x="586" y="692"/>
                </a:lnTo>
                <a:lnTo>
                  <a:pt x="579" y="690"/>
                </a:lnTo>
                <a:lnTo>
                  <a:pt x="572" y="688"/>
                </a:lnTo>
                <a:lnTo>
                  <a:pt x="566" y="685"/>
                </a:lnTo>
                <a:lnTo>
                  <a:pt x="559" y="681"/>
                </a:lnTo>
                <a:lnTo>
                  <a:pt x="553" y="677"/>
                </a:lnTo>
                <a:lnTo>
                  <a:pt x="547" y="673"/>
                </a:lnTo>
                <a:lnTo>
                  <a:pt x="541" y="668"/>
                </a:lnTo>
                <a:lnTo>
                  <a:pt x="535" y="663"/>
                </a:lnTo>
                <a:lnTo>
                  <a:pt x="530" y="657"/>
                </a:lnTo>
                <a:lnTo>
                  <a:pt x="524" y="650"/>
                </a:lnTo>
                <a:lnTo>
                  <a:pt x="514" y="636"/>
                </a:lnTo>
                <a:lnTo>
                  <a:pt x="504" y="620"/>
                </a:lnTo>
                <a:lnTo>
                  <a:pt x="494" y="602"/>
                </a:lnTo>
                <a:lnTo>
                  <a:pt x="486" y="583"/>
                </a:lnTo>
                <a:lnTo>
                  <a:pt x="477" y="561"/>
                </a:lnTo>
                <a:lnTo>
                  <a:pt x="469" y="538"/>
                </a:lnTo>
                <a:lnTo>
                  <a:pt x="462" y="512"/>
                </a:lnTo>
                <a:lnTo>
                  <a:pt x="456" y="487"/>
                </a:lnTo>
                <a:lnTo>
                  <a:pt x="451" y="463"/>
                </a:lnTo>
                <a:lnTo>
                  <a:pt x="448" y="440"/>
                </a:lnTo>
                <a:lnTo>
                  <a:pt x="446" y="419"/>
                </a:lnTo>
                <a:lnTo>
                  <a:pt x="445" y="399"/>
                </a:lnTo>
                <a:lnTo>
                  <a:pt x="446" y="380"/>
                </a:lnTo>
                <a:lnTo>
                  <a:pt x="448" y="362"/>
                </a:lnTo>
                <a:lnTo>
                  <a:pt x="451" y="346"/>
                </a:lnTo>
                <a:lnTo>
                  <a:pt x="454" y="338"/>
                </a:lnTo>
                <a:lnTo>
                  <a:pt x="456" y="330"/>
                </a:lnTo>
                <a:lnTo>
                  <a:pt x="459" y="323"/>
                </a:lnTo>
                <a:lnTo>
                  <a:pt x="463" y="316"/>
                </a:lnTo>
                <a:lnTo>
                  <a:pt x="466" y="310"/>
                </a:lnTo>
                <a:lnTo>
                  <a:pt x="470" y="304"/>
                </a:lnTo>
                <a:lnTo>
                  <a:pt x="475" y="298"/>
                </a:lnTo>
                <a:lnTo>
                  <a:pt x="480" y="293"/>
                </a:lnTo>
                <a:lnTo>
                  <a:pt x="485" y="288"/>
                </a:lnTo>
                <a:lnTo>
                  <a:pt x="491" y="284"/>
                </a:lnTo>
                <a:lnTo>
                  <a:pt x="497" y="280"/>
                </a:lnTo>
                <a:lnTo>
                  <a:pt x="503" y="276"/>
                </a:lnTo>
                <a:lnTo>
                  <a:pt x="510" y="272"/>
                </a:lnTo>
                <a:lnTo>
                  <a:pt x="517" y="269"/>
                </a:lnTo>
                <a:lnTo>
                  <a:pt x="524" y="267"/>
                </a:lnTo>
                <a:lnTo>
                  <a:pt x="532" y="264"/>
                </a:lnTo>
                <a:lnTo>
                  <a:pt x="548" y="261"/>
                </a:lnTo>
                <a:lnTo>
                  <a:pt x="564" y="259"/>
                </a:lnTo>
                <a:lnTo>
                  <a:pt x="578" y="260"/>
                </a:lnTo>
                <a:lnTo>
                  <a:pt x="593" y="262"/>
                </a:lnTo>
                <a:lnTo>
                  <a:pt x="607" y="267"/>
                </a:lnTo>
                <a:lnTo>
                  <a:pt x="620" y="273"/>
                </a:lnTo>
                <a:lnTo>
                  <a:pt x="632" y="281"/>
                </a:lnTo>
                <a:lnTo>
                  <a:pt x="644" y="291"/>
                </a:lnTo>
                <a:lnTo>
                  <a:pt x="656" y="303"/>
                </a:lnTo>
                <a:lnTo>
                  <a:pt x="666" y="317"/>
                </a:lnTo>
                <a:lnTo>
                  <a:pt x="677" y="333"/>
                </a:lnTo>
                <a:lnTo>
                  <a:pt x="686" y="351"/>
                </a:lnTo>
                <a:lnTo>
                  <a:pt x="696" y="371"/>
                </a:lnTo>
                <a:lnTo>
                  <a:pt x="704" y="393"/>
                </a:lnTo>
                <a:lnTo>
                  <a:pt x="720" y="442"/>
                </a:lnTo>
                <a:moveTo>
                  <a:pt x="455" y="0"/>
                </a:moveTo>
                <a:lnTo>
                  <a:pt x="373" y="763"/>
                </a:lnTo>
                <a:lnTo>
                  <a:pt x="282" y="787"/>
                </a:lnTo>
                <a:lnTo>
                  <a:pt x="363" y="25"/>
                </a:lnTo>
                <a:lnTo>
                  <a:pt x="455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98" name=""/>
          <p:cNvSpPr/>
          <p:nvPr/>
        </p:nvSpPr>
        <p:spPr>
          <a:xfrm>
            <a:off x="9385920" y="4327920"/>
            <a:ext cx="266040" cy="214200"/>
          </a:xfrm>
          <a:custGeom>
            <a:avLst/>
            <a:gdLst/>
            <a:ahLst/>
            <a:rect l="0" t="0" r="r" b="b"/>
            <a:pathLst>
              <a:path w="740" h="596">
                <a:moveTo>
                  <a:pt x="739" y="284"/>
                </a:moveTo>
                <a:lnTo>
                  <a:pt x="560" y="595"/>
                </a:lnTo>
                <a:lnTo>
                  <a:pt x="474" y="545"/>
                </a:lnTo>
                <a:lnTo>
                  <a:pt x="380" y="354"/>
                </a:lnTo>
                <a:lnTo>
                  <a:pt x="345" y="286"/>
                </a:lnTo>
                <a:lnTo>
                  <a:pt x="331" y="260"/>
                </a:lnTo>
                <a:lnTo>
                  <a:pt x="319" y="241"/>
                </a:lnTo>
                <a:lnTo>
                  <a:pt x="308" y="225"/>
                </a:lnTo>
                <a:lnTo>
                  <a:pt x="297" y="210"/>
                </a:lnTo>
                <a:lnTo>
                  <a:pt x="286" y="196"/>
                </a:lnTo>
                <a:lnTo>
                  <a:pt x="275" y="183"/>
                </a:lnTo>
                <a:lnTo>
                  <a:pt x="269" y="178"/>
                </a:lnTo>
                <a:lnTo>
                  <a:pt x="262" y="172"/>
                </a:lnTo>
                <a:lnTo>
                  <a:pt x="256" y="167"/>
                </a:lnTo>
                <a:lnTo>
                  <a:pt x="249" y="161"/>
                </a:lnTo>
                <a:lnTo>
                  <a:pt x="242" y="156"/>
                </a:lnTo>
                <a:lnTo>
                  <a:pt x="235" y="152"/>
                </a:lnTo>
                <a:lnTo>
                  <a:pt x="221" y="142"/>
                </a:lnTo>
                <a:lnTo>
                  <a:pt x="212" y="138"/>
                </a:lnTo>
                <a:lnTo>
                  <a:pt x="204" y="134"/>
                </a:lnTo>
                <a:lnTo>
                  <a:pt x="196" y="131"/>
                </a:lnTo>
                <a:lnTo>
                  <a:pt x="188" y="129"/>
                </a:lnTo>
                <a:lnTo>
                  <a:pt x="180" y="127"/>
                </a:lnTo>
                <a:lnTo>
                  <a:pt x="177" y="127"/>
                </a:lnTo>
                <a:lnTo>
                  <a:pt x="173" y="126"/>
                </a:lnTo>
                <a:lnTo>
                  <a:pt x="170" y="126"/>
                </a:lnTo>
                <a:lnTo>
                  <a:pt x="166" y="126"/>
                </a:lnTo>
                <a:lnTo>
                  <a:pt x="163" y="127"/>
                </a:lnTo>
                <a:lnTo>
                  <a:pt x="160" y="127"/>
                </a:lnTo>
                <a:lnTo>
                  <a:pt x="157" y="128"/>
                </a:lnTo>
                <a:lnTo>
                  <a:pt x="154" y="129"/>
                </a:lnTo>
                <a:lnTo>
                  <a:pt x="151" y="130"/>
                </a:lnTo>
                <a:lnTo>
                  <a:pt x="148" y="131"/>
                </a:lnTo>
                <a:lnTo>
                  <a:pt x="145" y="132"/>
                </a:lnTo>
                <a:lnTo>
                  <a:pt x="142" y="133"/>
                </a:lnTo>
                <a:lnTo>
                  <a:pt x="139" y="135"/>
                </a:lnTo>
                <a:lnTo>
                  <a:pt x="137" y="137"/>
                </a:lnTo>
                <a:lnTo>
                  <a:pt x="134" y="139"/>
                </a:lnTo>
                <a:lnTo>
                  <a:pt x="132" y="141"/>
                </a:lnTo>
                <a:lnTo>
                  <a:pt x="130" y="143"/>
                </a:lnTo>
                <a:lnTo>
                  <a:pt x="127" y="145"/>
                </a:lnTo>
                <a:lnTo>
                  <a:pt x="125" y="147"/>
                </a:lnTo>
                <a:lnTo>
                  <a:pt x="123" y="150"/>
                </a:lnTo>
                <a:lnTo>
                  <a:pt x="120" y="156"/>
                </a:lnTo>
                <a:lnTo>
                  <a:pt x="117" y="161"/>
                </a:lnTo>
                <a:lnTo>
                  <a:pt x="114" y="166"/>
                </a:lnTo>
                <a:lnTo>
                  <a:pt x="112" y="172"/>
                </a:lnTo>
                <a:lnTo>
                  <a:pt x="111" y="178"/>
                </a:lnTo>
                <a:lnTo>
                  <a:pt x="110" y="183"/>
                </a:lnTo>
                <a:lnTo>
                  <a:pt x="109" y="189"/>
                </a:lnTo>
                <a:lnTo>
                  <a:pt x="109" y="196"/>
                </a:lnTo>
                <a:lnTo>
                  <a:pt x="109" y="202"/>
                </a:lnTo>
                <a:lnTo>
                  <a:pt x="110" y="209"/>
                </a:lnTo>
                <a:lnTo>
                  <a:pt x="111" y="216"/>
                </a:lnTo>
                <a:lnTo>
                  <a:pt x="112" y="223"/>
                </a:lnTo>
                <a:lnTo>
                  <a:pt x="114" y="232"/>
                </a:lnTo>
                <a:lnTo>
                  <a:pt x="119" y="250"/>
                </a:lnTo>
                <a:lnTo>
                  <a:pt x="125" y="270"/>
                </a:lnTo>
                <a:lnTo>
                  <a:pt x="24" y="292"/>
                </a:lnTo>
                <a:lnTo>
                  <a:pt x="18" y="275"/>
                </a:lnTo>
                <a:lnTo>
                  <a:pt x="13" y="258"/>
                </a:lnTo>
                <a:lnTo>
                  <a:pt x="8" y="243"/>
                </a:lnTo>
                <a:lnTo>
                  <a:pt x="5" y="228"/>
                </a:lnTo>
                <a:lnTo>
                  <a:pt x="2" y="213"/>
                </a:lnTo>
                <a:lnTo>
                  <a:pt x="1" y="200"/>
                </a:lnTo>
                <a:lnTo>
                  <a:pt x="0" y="187"/>
                </a:lnTo>
                <a:lnTo>
                  <a:pt x="0" y="175"/>
                </a:lnTo>
                <a:lnTo>
                  <a:pt x="1" y="163"/>
                </a:lnTo>
                <a:lnTo>
                  <a:pt x="3" y="152"/>
                </a:lnTo>
                <a:lnTo>
                  <a:pt x="5" y="141"/>
                </a:lnTo>
                <a:lnTo>
                  <a:pt x="8" y="130"/>
                </a:lnTo>
                <a:lnTo>
                  <a:pt x="11" y="119"/>
                </a:lnTo>
                <a:lnTo>
                  <a:pt x="16" y="108"/>
                </a:lnTo>
                <a:lnTo>
                  <a:pt x="21" y="97"/>
                </a:lnTo>
                <a:lnTo>
                  <a:pt x="26" y="87"/>
                </a:lnTo>
                <a:lnTo>
                  <a:pt x="37" y="70"/>
                </a:lnTo>
                <a:lnTo>
                  <a:pt x="48" y="55"/>
                </a:lnTo>
                <a:lnTo>
                  <a:pt x="54" y="49"/>
                </a:lnTo>
                <a:lnTo>
                  <a:pt x="60" y="42"/>
                </a:lnTo>
                <a:lnTo>
                  <a:pt x="67" y="36"/>
                </a:lnTo>
                <a:lnTo>
                  <a:pt x="73" y="31"/>
                </a:lnTo>
                <a:lnTo>
                  <a:pt x="80" y="26"/>
                </a:lnTo>
                <a:lnTo>
                  <a:pt x="87" y="22"/>
                </a:lnTo>
                <a:lnTo>
                  <a:pt x="94" y="17"/>
                </a:lnTo>
                <a:lnTo>
                  <a:pt x="102" y="14"/>
                </a:lnTo>
                <a:lnTo>
                  <a:pt x="109" y="11"/>
                </a:lnTo>
                <a:lnTo>
                  <a:pt x="117" y="8"/>
                </a:lnTo>
                <a:lnTo>
                  <a:pt x="125" y="5"/>
                </a:lnTo>
                <a:lnTo>
                  <a:pt x="133" y="3"/>
                </a:lnTo>
                <a:lnTo>
                  <a:pt x="141" y="2"/>
                </a:lnTo>
                <a:lnTo>
                  <a:pt x="150" y="1"/>
                </a:lnTo>
                <a:lnTo>
                  <a:pt x="158" y="0"/>
                </a:lnTo>
                <a:lnTo>
                  <a:pt x="167" y="0"/>
                </a:lnTo>
                <a:lnTo>
                  <a:pt x="175" y="0"/>
                </a:lnTo>
                <a:lnTo>
                  <a:pt x="184" y="1"/>
                </a:lnTo>
                <a:lnTo>
                  <a:pt x="202" y="4"/>
                </a:lnTo>
                <a:lnTo>
                  <a:pt x="220" y="8"/>
                </a:lnTo>
                <a:lnTo>
                  <a:pt x="238" y="15"/>
                </a:lnTo>
                <a:lnTo>
                  <a:pt x="257" y="23"/>
                </a:lnTo>
                <a:lnTo>
                  <a:pt x="276" y="33"/>
                </a:lnTo>
                <a:lnTo>
                  <a:pt x="293" y="44"/>
                </a:lnTo>
                <a:lnTo>
                  <a:pt x="309" y="55"/>
                </a:lnTo>
                <a:lnTo>
                  <a:pt x="317" y="61"/>
                </a:lnTo>
                <a:lnTo>
                  <a:pt x="325" y="67"/>
                </a:lnTo>
                <a:lnTo>
                  <a:pt x="332" y="73"/>
                </a:lnTo>
                <a:lnTo>
                  <a:pt x="339" y="79"/>
                </a:lnTo>
                <a:lnTo>
                  <a:pt x="345" y="86"/>
                </a:lnTo>
                <a:lnTo>
                  <a:pt x="352" y="92"/>
                </a:lnTo>
                <a:lnTo>
                  <a:pt x="365" y="106"/>
                </a:lnTo>
                <a:lnTo>
                  <a:pt x="377" y="121"/>
                </a:lnTo>
                <a:lnTo>
                  <a:pt x="389" y="138"/>
                </a:lnTo>
                <a:lnTo>
                  <a:pt x="401" y="154"/>
                </a:lnTo>
                <a:lnTo>
                  <a:pt x="412" y="172"/>
                </a:lnTo>
                <a:lnTo>
                  <a:pt x="423" y="191"/>
                </a:lnTo>
                <a:lnTo>
                  <a:pt x="434" y="211"/>
                </a:lnTo>
                <a:lnTo>
                  <a:pt x="448" y="239"/>
                </a:lnTo>
                <a:lnTo>
                  <a:pt x="468" y="282"/>
                </a:lnTo>
                <a:lnTo>
                  <a:pt x="526" y="414"/>
                </a:lnTo>
                <a:lnTo>
                  <a:pt x="526" y="414"/>
                </a:lnTo>
                <a:lnTo>
                  <a:pt x="636" y="224"/>
                </a:lnTo>
                <a:lnTo>
                  <a:pt x="739" y="284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99" name=""/>
          <p:cNvSpPr/>
          <p:nvPr/>
        </p:nvSpPr>
        <p:spPr>
          <a:xfrm>
            <a:off x="9468360" y="4190040"/>
            <a:ext cx="239400" cy="186480"/>
          </a:xfrm>
          <a:custGeom>
            <a:avLst/>
            <a:gdLst/>
            <a:ahLst/>
            <a:rect l="0" t="0" r="r" b="b"/>
            <a:pathLst>
              <a:path w="666" h="519">
                <a:moveTo>
                  <a:pt x="424" y="101"/>
                </a:moveTo>
                <a:lnTo>
                  <a:pt x="464" y="124"/>
                </a:lnTo>
                <a:lnTo>
                  <a:pt x="499" y="147"/>
                </a:lnTo>
                <a:lnTo>
                  <a:pt x="532" y="170"/>
                </a:lnTo>
                <a:lnTo>
                  <a:pt x="560" y="192"/>
                </a:lnTo>
                <a:lnTo>
                  <a:pt x="585" y="213"/>
                </a:lnTo>
                <a:lnTo>
                  <a:pt x="607" y="235"/>
                </a:lnTo>
                <a:lnTo>
                  <a:pt x="625" y="255"/>
                </a:lnTo>
                <a:lnTo>
                  <a:pt x="633" y="265"/>
                </a:lnTo>
                <a:lnTo>
                  <a:pt x="639" y="275"/>
                </a:lnTo>
                <a:lnTo>
                  <a:pt x="645" y="285"/>
                </a:lnTo>
                <a:lnTo>
                  <a:pt x="651" y="295"/>
                </a:lnTo>
                <a:lnTo>
                  <a:pt x="655" y="305"/>
                </a:lnTo>
                <a:lnTo>
                  <a:pt x="659" y="315"/>
                </a:lnTo>
                <a:lnTo>
                  <a:pt x="662" y="325"/>
                </a:lnTo>
                <a:lnTo>
                  <a:pt x="664" y="335"/>
                </a:lnTo>
                <a:lnTo>
                  <a:pt x="665" y="346"/>
                </a:lnTo>
                <a:lnTo>
                  <a:pt x="665" y="356"/>
                </a:lnTo>
                <a:lnTo>
                  <a:pt x="665" y="366"/>
                </a:lnTo>
                <a:lnTo>
                  <a:pt x="664" y="376"/>
                </a:lnTo>
                <a:lnTo>
                  <a:pt x="662" y="387"/>
                </a:lnTo>
                <a:lnTo>
                  <a:pt x="660" y="397"/>
                </a:lnTo>
                <a:lnTo>
                  <a:pt x="656" y="407"/>
                </a:lnTo>
                <a:lnTo>
                  <a:pt x="652" y="418"/>
                </a:lnTo>
                <a:lnTo>
                  <a:pt x="647" y="428"/>
                </a:lnTo>
                <a:lnTo>
                  <a:pt x="642" y="439"/>
                </a:lnTo>
                <a:lnTo>
                  <a:pt x="635" y="449"/>
                </a:lnTo>
                <a:lnTo>
                  <a:pt x="629" y="458"/>
                </a:lnTo>
                <a:lnTo>
                  <a:pt x="622" y="467"/>
                </a:lnTo>
                <a:lnTo>
                  <a:pt x="614" y="475"/>
                </a:lnTo>
                <a:lnTo>
                  <a:pt x="607" y="482"/>
                </a:lnTo>
                <a:lnTo>
                  <a:pt x="599" y="489"/>
                </a:lnTo>
                <a:lnTo>
                  <a:pt x="590" y="495"/>
                </a:lnTo>
                <a:lnTo>
                  <a:pt x="582" y="500"/>
                </a:lnTo>
                <a:lnTo>
                  <a:pt x="573" y="505"/>
                </a:lnTo>
                <a:lnTo>
                  <a:pt x="563" y="509"/>
                </a:lnTo>
                <a:lnTo>
                  <a:pt x="553" y="512"/>
                </a:lnTo>
                <a:lnTo>
                  <a:pt x="543" y="514"/>
                </a:lnTo>
                <a:lnTo>
                  <a:pt x="533" y="516"/>
                </a:lnTo>
                <a:lnTo>
                  <a:pt x="522" y="517"/>
                </a:lnTo>
                <a:lnTo>
                  <a:pt x="510" y="518"/>
                </a:lnTo>
                <a:lnTo>
                  <a:pt x="499" y="517"/>
                </a:lnTo>
                <a:lnTo>
                  <a:pt x="487" y="516"/>
                </a:lnTo>
                <a:lnTo>
                  <a:pt x="474" y="515"/>
                </a:lnTo>
                <a:lnTo>
                  <a:pt x="448" y="509"/>
                </a:lnTo>
                <a:lnTo>
                  <a:pt x="419" y="501"/>
                </a:lnTo>
                <a:lnTo>
                  <a:pt x="388" y="490"/>
                </a:lnTo>
                <a:lnTo>
                  <a:pt x="354" y="476"/>
                </a:lnTo>
                <a:lnTo>
                  <a:pt x="319" y="459"/>
                </a:lnTo>
                <a:lnTo>
                  <a:pt x="281" y="440"/>
                </a:lnTo>
                <a:lnTo>
                  <a:pt x="242" y="417"/>
                </a:lnTo>
                <a:lnTo>
                  <a:pt x="203" y="394"/>
                </a:lnTo>
                <a:lnTo>
                  <a:pt x="167" y="371"/>
                </a:lnTo>
                <a:lnTo>
                  <a:pt x="135" y="349"/>
                </a:lnTo>
                <a:lnTo>
                  <a:pt x="106" y="327"/>
                </a:lnTo>
                <a:lnTo>
                  <a:pt x="81" y="305"/>
                </a:lnTo>
                <a:lnTo>
                  <a:pt x="59" y="284"/>
                </a:lnTo>
                <a:lnTo>
                  <a:pt x="41" y="263"/>
                </a:lnTo>
                <a:lnTo>
                  <a:pt x="34" y="253"/>
                </a:lnTo>
                <a:lnTo>
                  <a:pt x="27" y="243"/>
                </a:lnTo>
                <a:lnTo>
                  <a:pt x="21" y="232"/>
                </a:lnTo>
                <a:lnTo>
                  <a:pt x="15" y="222"/>
                </a:lnTo>
                <a:lnTo>
                  <a:pt x="11" y="212"/>
                </a:lnTo>
                <a:lnTo>
                  <a:pt x="7" y="202"/>
                </a:lnTo>
                <a:lnTo>
                  <a:pt x="4" y="192"/>
                </a:lnTo>
                <a:lnTo>
                  <a:pt x="2" y="181"/>
                </a:lnTo>
                <a:lnTo>
                  <a:pt x="1" y="171"/>
                </a:lnTo>
                <a:lnTo>
                  <a:pt x="0" y="161"/>
                </a:lnTo>
                <a:lnTo>
                  <a:pt x="0" y="151"/>
                </a:lnTo>
                <a:lnTo>
                  <a:pt x="1" y="140"/>
                </a:lnTo>
                <a:lnTo>
                  <a:pt x="3" y="130"/>
                </a:lnTo>
                <a:lnTo>
                  <a:pt x="5" y="120"/>
                </a:lnTo>
                <a:lnTo>
                  <a:pt x="8" y="110"/>
                </a:lnTo>
                <a:lnTo>
                  <a:pt x="12" y="100"/>
                </a:lnTo>
                <a:lnTo>
                  <a:pt x="17" y="89"/>
                </a:lnTo>
                <a:lnTo>
                  <a:pt x="23" y="79"/>
                </a:lnTo>
                <a:lnTo>
                  <a:pt x="29" y="69"/>
                </a:lnTo>
                <a:lnTo>
                  <a:pt x="35" y="60"/>
                </a:lnTo>
                <a:lnTo>
                  <a:pt x="42" y="51"/>
                </a:lnTo>
                <a:lnTo>
                  <a:pt x="50" y="43"/>
                </a:lnTo>
                <a:lnTo>
                  <a:pt x="57" y="36"/>
                </a:lnTo>
                <a:lnTo>
                  <a:pt x="65" y="29"/>
                </a:lnTo>
                <a:lnTo>
                  <a:pt x="73" y="23"/>
                </a:lnTo>
                <a:lnTo>
                  <a:pt x="82" y="18"/>
                </a:lnTo>
                <a:lnTo>
                  <a:pt x="91" y="13"/>
                </a:lnTo>
                <a:lnTo>
                  <a:pt x="101" y="9"/>
                </a:lnTo>
                <a:lnTo>
                  <a:pt x="110" y="6"/>
                </a:lnTo>
                <a:lnTo>
                  <a:pt x="120" y="3"/>
                </a:lnTo>
                <a:lnTo>
                  <a:pt x="131" y="2"/>
                </a:lnTo>
                <a:lnTo>
                  <a:pt x="142" y="0"/>
                </a:lnTo>
                <a:lnTo>
                  <a:pt x="153" y="0"/>
                </a:lnTo>
                <a:lnTo>
                  <a:pt x="164" y="0"/>
                </a:lnTo>
                <a:lnTo>
                  <a:pt x="176" y="1"/>
                </a:lnTo>
                <a:lnTo>
                  <a:pt x="189" y="3"/>
                </a:lnTo>
                <a:lnTo>
                  <a:pt x="216" y="8"/>
                </a:lnTo>
                <a:lnTo>
                  <a:pt x="245" y="16"/>
                </a:lnTo>
                <a:lnTo>
                  <a:pt x="276" y="28"/>
                </a:lnTo>
                <a:lnTo>
                  <a:pt x="310" y="42"/>
                </a:lnTo>
                <a:lnTo>
                  <a:pt x="346" y="58"/>
                </a:lnTo>
                <a:lnTo>
                  <a:pt x="384" y="78"/>
                </a:lnTo>
                <a:lnTo>
                  <a:pt x="424" y="101"/>
                </a:lnTo>
                <a:moveTo>
                  <a:pt x="304" y="309"/>
                </a:moveTo>
                <a:lnTo>
                  <a:pt x="362" y="342"/>
                </a:lnTo>
                <a:lnTo>
                  <a:pt x="411" y="367"/>
                </a:lnTo>
                <a:lnTo>
                  <a:pt x="450" y="385"/>
                </a:lnTo>
                <a:lnTo>
                  <a:pt x="466" y="392"/>
                </a:lnTo>
                <a:lnTo>
                  <a:pt x="479" y="397"/>
                </a:lnTo>
                <a:lnTo>
                  <a:pt x="491" y="400"/>
                </a:lnTo>
                <a:lnTo>
                  <a:pt x="497" y="401"/>
                </a:lnTo>
                <a:lnTo>
                  <a:pt x="502" y="401"/>
                </a:lnTo>
                <a:lnTo>
                  <a:pt x="507" y="402"/>
                </a:lnTo>
                <a:lnTo>
                  <a:pt x="512" y="401"/>
                </a:lnTo>
                <a:lnTo>
                  <a:pt x="516" y="401"/>
                </a:lnTo>
                <a:lnTo>
                  <a:pt x="520" y="400"/>
                </a:lnTo>
                <a:lnTo>
                  <a:pt x="524" y="399"/>
                </a:lnTo>
                <a:lnTo>
                  <a:pt x="528" y="398"/>
                </a:lnTo>
                <a:lnTo>
                  <a:pt x="532" y="396"/>
                </a:lnTo>
                <a:lnTo>
                  <a:pt x="535" y="394"/>
                </a:lnTo>
                <a:lnTo>
                  <a:pt x="538" y="391"/>
                </a:lnTo>
                <a:lnTo>
                  <a:pt x="540" y="389"/>
                </a:lnTo>
                <a:lnTo>
                  <a:pt x="543" y="385"/>
                </a:lnTo>
                <a:lnTo>
                  <a:pt x="545" y="382"/>
                </a:lnTo>
                <a:lnTo>
                  <a:pt x="547" y="379"/>
                </a:lnTo>
                <a:lnTo>
                  <a:pt x="548" y="377"/>
                </a:lnTo>
                <a:lnTo>
                  <a:pt x="549" y="374"/>
                </a:lnTo>
                <a:lnTo>
                  <a:pt x="550" y="372"/>
                </a:lnTo>
                <a:lnTo>
                  <a:pt x="550" y="369"/>
                </a:lnTo>
                <a:lnTo>
                  <a:pt x="551" y="367"/>
                </a:lnTo>
                <a:lnTo>
                  <a:pt x="551" y="364"/>
                </a:lnTo>
                <a:lnTo>
                  <a:pt x="551" y="362"/>
                </a:lnTo>
                <a:lnTo>
                  <a:pt x="551" y="359"/>
                </a:lnTo>
                <a:lnTo>
                  <a:pt x="550" y="356"/>
                </a:lnTo>
                <a:lnTo>
                  <a:pt x="550" y="354"/>
                </a:lnTo>
                <a:lnTo>
                  <a:pt x="549" y="351"/>
                </a:lnTo>
                <a:lnTo>
                  <a:pt x="548" y="349"/>
                </a:lnTo>
                <a:lnTo>
                  <a:pt x="547" y="346"/>
                </a:lnTo>
                <a:lnTo>
                  <a:pt x="546" y="343"/>
                </a:lnTo>
                <a:lnTo>
                  <a:pt x="544" y="341"/>
                </a:lnTo>
                <a:lnTo>
                  <a:pt x="541" y="335"/>
                </a:lnTo>
                <a:lnTo>
                  <a:pt x="536" y="329"/>
                </a:lnTo>
                <a:lnTo>
                  <a:pt x="531" y="323"/>
                </a:lnTo>
                <a:lnTo>
                  <a:pt x="525" y="317"/>
                </a:lnTo>
                <a:lnTo>
                  <a:pt x="517" y="310"/>
                </a:lnTo>
                <a:lnTo>
                  <a:pt x="509" y="303"/>
                </a:lnTo>
                <a:lnTo>
                  <a:pt x="491" y="289"/>
                </a:lnTo>
                <a:lnTo>
                  <a:pt x="468" y="272"/>
                </a:lnTo>
                <a:lnTo>
                  <a:pt x="439" y="254"/>
                </a:lnTo>
                <a:lnTo>
                  <a:pt x="362" y="208"/>
                </a:lnTo>
                <a:lnTo>
                  <a:pt x="306" y="176"/>
                </a:lnTo>
                <a:lnTo>
                  <a:pt x="257" y="151"/>
                </a:lnTo>
                <a:lnTo>
                  <a:pt x="237" y="141"/>
                </a:lnTo>
                <a:lnTo>
                  <a:pt x="218" y="133"/>
                </a:lnTo>
                <a:lnTo>
                  <a:pt x="202" y="127"/>
                </a:lnTo>
                <a:lnTo>
                  <a:pt x="188" y="122"/>
                </a:lnTo>
                <a:lnTo>
                  <a:pt x="176" y="119"/>
                </a:lnTo>
                <a:lnTo>
                  <a:pt x="170" y="118"/>
                </a:lnTo>
                <a:lnTo>
                  <a:pt x="165" y="118"/>
                </a:lnTo>
                <a:lnTo>
                  <a:pt x="159" y="117"/>
                </a:lnTo>
                <a:lnTo>
                  <a:pt x="154" y="117"/>
                </a:lnTo>
                <a:lnTo>
                  <a:pt x="150" y="118"/>
                </a:lnTo>
                <a:lnTo>
                  <a:pt x="145" y="118"/>
                </a:lnTo>
                <a:lnTo>
                  <a:pt x="141" y="119"/>
                </a:lnTo>
                <a:lnTo>
                  <a:pt x="137" y="121"/>
                </a:lnTo>
                <a:lnTo>
                  <a:pt x="134" y="122"/>
                </a:lnTo>
                <a:lnTo>
                  <a:pt x="130" y="125"/>
                </a:lnTo>
                <a:lnTo>
                  <a:pt x="127" y="127"/>
                </a:lnTo>
                <a:lnTo>
                  <a:pt x="124" y="130"/>
                </a:lnTo>
                <a:lnTo>
                  <a:pt x="122" y="133"/>
                </a:lnTo>
                <a:lnTo>
                  <a:pt x="120" y="136"/>
                </a:lnTo>
                <a:lnTo>
                  <a:pt x="118" y="140"/>
                </a:lnTo>
                <a:lnTo>
                  <a:pt x="116" y="144"/>
                </a:lnTo>
                <a:lnTo>
                  <a:pt x="115" y="148"/>
                </a:lnTo>
                <a:lnTo>
                  <a:pt x="115" y="151"/>
                </a:lnTo>
                <a:lnTo>
                  <a:pt x="115" y="155"/>
                </a:lnTo>
                <a:lnTo>
                  <a:pt x="115" y="159"/>
                </a:lnTo>
                <a:lnTo>
                  <a:pt x="116" y="163"/>
                </a:lnTo>
                <a:lnTo>
                  <a:pt x="117" y="167"/>
                </a:lnTo>
                <a:lnTo>
                  <a:pt x="118" y="171"/>
                </a:lnTo>
                <a:lnTo>
                  <a:pt x="120" y="176"/>
                </a:lnTo>
                <a:lnTo>
                  <a:pt x="123" y="180"/>
                </a:lnTo>
                <a:lnTo>
                  <a:pt x="126" y="184"/>
                </a:lnTo>
                <a:lnTo>
                  <a:pt x="129" y="188"/>
                </a:lnTo>
                <a:lnTo>
                  <a:pt x="133" y="193"/>
                </a:lnTo>
                <a:lnTo>
                  <a:pt x="142" y="202"/>
                </a:lnTo>
                <a:lnTo>
                  <a:pt x="153" y="211"/>
                </a:lnTo>
                <a:lnTo>
                  <a:pt x="166" y="222"/>
                </a:lnTo>
                <a:lnTo>
                  <a:pt x="202" y="247"/>
                </a:lnTo>
                <a:lnTo>
                  <a:pt x="247" y="276"/>
                </a:lnTo>
                <a:lnTo>
                  <a:pt x="304" y="309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00" name=""/>
          <p:cNvSpPr/>
          <p:nvPr/>
        </p:nvSpPr>
        <p:spPr>
          <a:xfrm>
            <a:off x="9539640" y="3980520"/>
            <a:ext cx="304560" cy="244440"/>
          </a:xfrm>
          <a:custGeom>
            <a:avLst/>
            <a:gdLst/>
            <a:ahLst/>
            <a:rect l="0" t="0" r="r" b="b"/>
            <a:pathLst>
              <a:path w="847" h="680">
                <a:moveTo>
                  <a:pt x="191" y="469"/>
                </a:moveTo>
                <a:lnTo>
                  <a:pt x="217" y="484"/>
                </a:lnTo>
                <a:lnTo>
                  <a:pt x="241" y="496"/>
                </a:lnTo>
                <a:lnTo>
                  <a:pt x="252" y="500"/>
                </a:lnTo>
                <a:lnTo>
                  <a:pt x="262" y="504"/>
                </a:lnTo>
                <a:lnTo>
                  <a:pt x="271" y="508"/>
                </a:lnTo>
                <a:lnTo>
                  <a:pt x="279" y="510"/>
                </a:lnTo>
                <a:lnTo>
                  <a:pt x="286" y="512"/>
                </a:lnTo>
                <a:lnTo>
                  <a:pt x="292" y="513"/>
                </a:lnTo>
                <a:lnTo>
                  <a:pt x="296" y="513"/>
                </a:lnTo>
                <a:lnTo>
                  <a:pt x="298" y="513"/>
                </a:lnTo>
                <a:lnTo>
                  <a:pt x="301" y="512"/>
                </a:lnTo>
                <a:lnTo>
                  <a:pt x="304" y="512"/>
                </a:lnTo>
                <a:lnTo>
                  <a:pt x="306" y="511"/>
                </a:lnTo>
                <a:lnTo>
                  <a:pt x="308" y="511"/>
                </a:lnTo>
                <a:lnTo>
                  <a:pt x="310" y="510"/>
                </a:lnTo>
                <a:lnTo>
                  <a:pt x="312" y="508"/>
                </a:lnTo>
                <a:lnTo>
                  <a:pt x="314" y="507"/>
                </a:lnTo>
                <a:lnTo>
                  <a:pt x="316" y="505"/>
                </a:lnTo>
                <a:lnTo>
                  <a:pt x="317" y="504"/>
                </a:lnTo>
                <a:lnTo>
                  <a:pt x="318" y="502"/>
                </a:lnTo>
                <a:lnTo>
                  <a:pt x="320" y="500"/>
                </a:lnTo>
                <a:lnTo>
                  <a:pt x="320" y="497"/>
                </a:lnTo>
                <a:lnTo>
                  <a:pt x="321" y="495"/>
                </a:lnTo>
                <a:lnTo>
                  <a:pt x="321" y="493"/>
                </a:lnTo>
                <a:lnTo>
                  <a:pt x="321" y="491"/>
                </a:lnTo>
                <a:lnTo>
                  <a:pt x="321" y="488"/>
                </a:lnTo>
                <a:lnTo>
                  <a:pt x="321" y="486"/>
                </a:lnTo>
                <a:lnTo>
                  <a:pt x="320" y="484"/>
                </a:lnTo>
                <a:lnTo>
                  <a:pt x="319" y="481"/>
                </a:lnTo>
                <a:lnTo>
                  <a:pt x="318" y="479"/>
                </a:lnTo>
                <a:lnTo>
                  <a:pt x="317" y="476"/>
                </a:lnTo>
                <a:lnTo>
                  <a:pt x="315" y="474"/>
                </a:lnTo>
                <a:lnTo>
                  <a:pt x="311" y="468"/>
                </a:lnTo>
                <a:lnTo>
                  <a:pt x="306" y="463"/>
                </a:lnTo>
                <a:lnTo>
                  <a:pt x="300" y="457"/>
                </a:lnTo>
                <a:lnTo>
                  <a:pt x="293" y="450"/>
                </a:lnTo>
                <a:lnTo>
                  <a:pt x="285" y="444"/>
                </a:lnTo>
                <a:lnTo>
                  <a:pt x="275" y="437"/>
                </a:lnTo>
                <a:lnTo>
                  <a:pt x="253" y="422"/>
                </a:lnTo>
                <a:lnTo>
                  <a:pt x="227" y="406"/>
                </a:lnTo>
                <a:lnTo>
                  <a:pt x="200" y="391"/>
                </a:lnTo>
                <a:lnTo>
                  <a:pt x="176" y="379"/>
                </a:lnTo>
                <a:lnTo>
                  <a:pt x="165" y="375"/>
                </a:lnTo>
                <a:lnTo>
                  <a:pt x="155" y="371"/>
                </a:lnTo>
                <a:lnTo>
                  <a:pt x="147" y="368"/>
                </a:lnTo>
                <a:lnTo>
                  <a:pt x="139" y="366"/>
                </a:lnTo>
                <a:lnTo>
                  <a:pt x="131" y="365"/>
                </a:lnTo>
                <a:lnTo>
                  <a:pt x="125" y="364"/>
                </a:lnTo>
                <a:lnTo>
                  <a:pt x="122" y="364"/>
                </a:lnTo>
                <a:lnTo>
                  <a:pt x="119" y="364"/>
                </a:lnTo>
                <a:lnTo>
                  <a:pt x="116" y="364"/>
                </a:lnTo>
                <a:lnTo>
                  <a:pt x="113" y="364"/>
                </a:lnTo>
                <a:lnTo>
                  <a:pt x="111" y="365"/>
                </a:lnTo>
                <a:lnTo>
                  <a:pt x="109" y="366"/>
                </a:lnTo>
                <a:lnTo>
                  <a:pt x="107" y="367"/>
                </a:lnTo>
                <a:lnTo>
                  <a:pt x="105" y="368"/>
                </a:lnTo>
                <a:lnTo>
                  <a:pt x="103" y="369"/>
                </a:lnTo>
                <a:lnTo>
                  <a:pt x="101" y="371"/>
                </a:lnTo>
                <a:lnTo>
                  <a:pt x="100" y="373"/>
                </a:lnTo>
                <a:lnTo>
                  <a:pt x="99" y="375"/>
                </a:lnTo>
                <a:lnTo>
                  <a:pt x="98" y="377"/>
                </a:lnTo>
                <a:lnTo>
                  <a:pt x="97" y="379"/>
                </a:lnTo>
                <a:lnTo>
                  <a:pt x="96" y="381"/>
                </a:lnTo>
                <a:lnTo>
                  <a:pt x="96" y="383"/>
                </a:lnTo>
                <a:lnTo>
                  <a:pt x="96" y="386"/>
                </a:lnTo>
                <a:lnTo>
                  <a:pt x="96" y="388"/>
                </a:lnTo>
                <a:lnTo>
                  <a:pt x="96" y="390"/>
                </a:lnTo>
                <a:lnTo>
                  <a:pt x="97" y="393"/>
                </a:lnTo>
                <a:lnTo>
                  <a:pt x="98" y="395"/>
                </a:lnTo>
                <a:lnTo>
                  <a:pt x="99" y="398"/>
                </a:lnTo>
                <a:lnTo>
                  <a:pt x="101" y="400"/>
                </a:lnTo>
                <a:lnTo>
                  <a:pt x="102" y="403"/>
                </a:lnTo>
                <a:lnTo>
                  <a:pt x="106" y="408"/>
                </a:lnTo>
                <a:lnTo>
                  <a:pt x="111" y="414"/>
                </a:lnTo>
                <a:lnTo>
                  <a:pt x="117" y="419"/>
                </a:lnTo>
                <a:lnTo>
                  <a:pt x="124" y="425"/>
                </a:lnTo>
                <a:lnTo>
                  <a:pt x="133" y="432"/>
                </a:lnTo>
                <a:lnTo>
                  <a:pt x="142" y="438"/>
                </a:lnTo>
                <a:lnTo>
                  <a:pt x="164" y="453"/>
                </a:lnTo>
                <a:lnTo>
                  <a:pt x="191" y="469"/>
                </a:lnTo>
                <a:moveTo>
                  <a:pt x="275" y="321"/>
                </a:moveTo>
                <a:lnTo>
                  <a:pt x="297" y="335"/>
                </a:lnTo>
                <a:lnTo>
                  <a:pt x="318" y="349"/>
                </a:lnTo>
                <a:lnTo>
                  <a:pt x="336" y="362"/>
                </a:lnTo>
                <a:lnTo>
                  <a:pt x="353" y="376"/>
                </a:lnTo>
                <a:lnTo>
                  <a:pt x="368" y="391"/>
                </a:lnTo>
                <a:lnTo>
                  <a:pt x="381" y="405"/>
                </a:lnTo>
                <a:lnTo>
                  <a:pt x="392" y="419"/>
                </a:lnTo>
                <a:lnTo>
                  <a:pt x="396" y="426"/>
                </a:lnTo>
                <a:lnTo>
                  <a:pt x="400" y="434"/>
                </a:lnTo>
                <a:lnTo>
                  <a:pt x="404" y="441"/>
                </a:lnTo>
                <a:lnTo>
                  <a:pt x="407" y="448"/>
                </a:lnTo>
                <a:lnTo>
                  <a:pt x="410" y="455"/>
                </a:lnTo>
                <a:lnTo>
                  <a:pt x="412" y="463"/>
                </a:lnTo>
                <a:lnTo>
                  <a:pt x="413" y="470"/>
                </a:lnTo>
                <a:lnTo>
                  <a:pt x="415" y="477"/>
                </a:lnTo>
                <a:lnTo>
                  <a:pt x="415" y="484"/>
                </a:lnTo>
                <a:lnTo>
                  <a:pt x="415" y="492"/>
                </a:lnTo>
                <a:lnTo>
                  <a:pt x="415" y="499"/>
                </a:lnTo>
                <a:lnTo>
                  <a:pt x="414" y="506"/>
                </a:lnTo>
                <a:lnTo>
                  <a:pt x="413" y="513"/>
                </a:lnTo>
                <a:lnTo>
                  <a:pt x="411" y="520"/>
                </a:lnTo>
                <a:lnTo>
                  <a:pt x="409" y="527"/>
                </a:lnTo>
                <a:lnTo>
                  <a:pt x="406" y="535"/>
                </a:lnTo>
                <a:lnTo>
                  <a:pt x="402" y="542"/>
                </a:lnTo>
                <a:lnTo>
                  <a:pt x="399" y="549"/>
                </a:lnTo>
                <a:lnTo>
                  <a:pt x="394" y="556"/>
                </a:lnTo>
                <a:lnTo>
                  <a:pt x="390" y="563"/>
                </a:lnTo>
                <a:lnTo>
                  <a:pt x="385" y="569"/>
                </a:lnTo>
                <a:lnTo>
                  <a:pt x="380" y="575"/>
                </a:lnTo>
                <a:lnTo>
                  <a:pt x="374" y="580"/>
                </a:lnTo>
                <a:lnTo>
                  <a:pt x="369" y="585"/>
                </a:lnTo>
                <a:lnTo>
                  <a:pt x="363" y="589"/>
                </a:lnTo>
                <a:lnTo>
                  <a:pt x="357" y="593"/>
                </a:lnTo>
                <a:lnTo>
                  <a:pt x="351" y="597"/>
                </a:lnTo>
                <a:lnTo>
                  <a:pt x="344" y="600"/>
                </a:lnTo>
                <a:lnTo>
                  <a:pt x="338" y="603"/>
                </a:lnTo>
                <a:lnTo>
                  <a:pt x="331" y="605"/>
                </a:lnTo>
                <a:lnTo>
                  <a:pt x="323" y="606"/>
                </a:lnTo>
                <a:lnTo>
                  <a:pt x="316" y="608"/>
                </a:lnTo>
                <a:lnTo>
                  <a:pt x="308" y="608"/>
                </a:lnTo>
                <a:lnTo>
                  <a:pt x="301" y="608"/>
                </a:lnTo>
                <a:lnTo>
                  <a:pt x="292" y="608"/>
                </a:lnTo>
                <a:lnTo>
                  <a:pt x="284" y="608"/>
                </a:lnTo>
                <a:lnTo>
                  <a:pt x="267" y="605"/>
                </a:lnTo>
                <a:lnTo>
                  <a:pt x="248" y="601"/>
                </a:lnTo>
                <a:lnTo>
                  <a:pt x="229" y="595"/>
                </a:lnTo>
                <a:lnTo>
                  <a:pt x="209" y="587"/>
                </a:lnTo>
                <a:lnTo>
                  <a:pt x="188" y="578"/>
                </a:lnTo>
                <a:lnTo>
                  <a:pt x="166" y="567"/>
                </a:lnTo>
                <a:lnTo>
                  <a:pt x="142" y="554"/>
                </a:lnTo>
                <a:lnTo>
                  <a:pt x="99" y="526"/>
                </a:lnTo>
                <a:lnTo>
                  <a:pt x="80" y="512"/>
                </a:lnTo>
                <a:lnTo>
                  <a:pt x="63" y="498"/>
                </a:lnTo>
                <a:lnTo>
                  <a:pt x="48" y="484"/>
                </a:lnTo>
                <a:lnTo>
                  <a:pt x="35" y="471"/>
                </a:lnTo>
                <a:lnTo>
                  <a:pt x="24" y="456"/>
                </a:lnTo>
                <a:lnTo>
                  <a:pt x="15" y="442"/>
                </a:lnTo>
                <a:lnTo>
                  <a:pt x="8" y="428"/>
                </a:lnTo>
                <a:lnTo>
                  <a:pt x="4" y="414"/>
                </a:lnTo>
                <a:lnTo>
                  <a:pt x="1" y="400"/>
                </a:lnTo>
                <a:lnTo>
                  <a:pt x="0" y="386"/>
                </a:lnTo>
                <a:lnTo>
                  <a:pt x="1" y="372"/>
                </a:lnTo>
                <a:lnTo>
                  <a:pt x="4" y="357"/>
                </a:lnTo>
                <a:lnTo>
                  <a:pt x="10" y="343"/>
                </a:lnTo>
                <a:lnTo>
                  <a:pt x="17" y="329"/>
                </a:lnTo>
                <a:lnTo>
                  <a:pt x="26" y="315"/>
                </a:lnTo>
                <a:lnTo>
                  <a:pt x="36" y="303"/>
                </a:lnTo>
                <a:lnTo>
                  <a:pt x="47" y="293"/>
                </a:lnTo>
                <a:lnTo>
                  <a:pt x="59" y="284"/>
                </a:lnTo>
                <a:lnTo>
                  <a:pt x="71" y="278"/>
                </a:lnTo>
                <a:lnTo>
                  <a:pt x="85" y="273"/>
                </a:lnTo>
                <a:lnTo>
                  <a:pt x="100" y="270"/>
                </a:lnTo>
                <a:lnTo>
                  <a:pt x="115" y="268"/>
                </a:lnTo>
                <a:lnTo>
                  <a:pt x="132" y="269"/>
                </a:lnTo>
                <a:lnTo>
                  <a:pt x="149" y="271"/>
                </a:lnTo>
                <a:lnTo>
                  <a:pt x="168" y="275"/>
                </a:lnTo>
                <a:lnTo>
                  <a:pt x="187" y="281"/>
                </a:lnTo>
                <a:lnTo>
                  <a:pt x="208" y="288"/>
                </a:lnTo>
                <a:lnTo>
                  <a:pt x="229" y="297"/>
                </a:lnTo>
                <a:lnTo>
                  <a:pt x="275" y="321"/>
                </a:lnTo>
                <a:moveTo>
                  <a:pt x="622" y="272"/>
                </a:moveTo>
                <a:lnTo>
                  <a:pt x="649" y="287"/>
                </a:lnTo>
                <a:lnTo>
                  <a:pt x="672" y="299"/>
                </a:lnTo>
                <a:lnTo>
                  <a:pt x="683" y="304"/>
                </a:lnTo>
                <a:lnTo>
                  <a:pt x="693" y="308"/>
                </a:lnTo>
                <a:lnTo>
                  <a:pt x="702" y="312"/>
                </a:lnTo>
                <a:lnTo>
                  <a:pt x="710" y="314"/>
                </a:lnTo>
                <a:lnTo>
                  <a:pt x="717" y="316"/>
                </a:lnTo>
                <a:lnTo>
                  <a:pt x="724" y="316"/>
                </a:lnTo>
                <a:lnTo>
                  <a:pt x="727" y="317"/>
                </a:lnTo>
                <a:lnTo>
                  <a:pt x="730" y="317"/>
                </a:lnTo>
                <a:lnTo>
                  <a:pt x="732" y="316"/>
                </a:lnTo>
                <a:lnTo>
                  <a:pt x="735" y="316"/>
                </a:lnTo>
                <a:lnTo>
                  <a:pt x="737" y="315"/>
                </a:lnTo>
                <a:lnTo>
                  <a:pt x="740" y="314"/>
                </a:lnTo>
                <a:lnTo>
                  <a:pt x="742" y="313"/>
                </a:lnTo>
                <a:lnTo>
                  <a:pt x="744" y="312"/>
                </a:lnTo>
                <a:lnTo>
                  <a:pt x="745" y="311"/>
                </a:lnTo>
                <a:lnTo>
                  <a:pt x="747" y="309"/>
                </a:lnTo>
                <a:lnTo>
                  <a:pt x="748" y="307"/>
                </a:lnTo>
                <a:lnTo>
                  <a:pt x="750" y="305"/>
                </a:lnTo>
                <a:lnTo>
                  <a:pt x="751" y="303"/>
                </a:lnTo>
                <a:lnTo>
                  <a:pt x="752" y="301"/>
                </a:lnTo>
                <a:lnTo>
                  <a:pt x="752" y="299"/>
                </a:lnTo>
                <a:lnTo>
                  <a:pt x="753" y="297"/>
                </a:lnTo>
                <a:lnTo>
                  <a:pt x="753" y="294"/>
                </a:lnTo>
                <a:lnTo>
                  <a:pt x="752" y="292"/>
                </a:lnTo>
                <a:lnTo>
                  <a:pt x="752" y="290"/>
                </a:lnTo>
                <a:lnTo>
                  <a:pt x="751" y="287"/>
                </a:lnTo>
                <a:lnTo>
                  <a:pt x="751" y="285"/>
                </a:lnTo>
                <a:lnTo>
                  <a:pt x="749" y="282"/>
                </a:lnTo>
                <a:lnTo>
                  <a:pt x="748" y="279"/>
                </a:lnTo>
                <a:lnTo>
                  <a:pt x="746" y="277"/>
                </a:lnTo>
                <a:lnTo>
                  <a:pt x="743" y="271"/>
                </a:lnTo>
                <a:lnTo>
                  <a:pt x="738" y="266"/>
                </a:lnTo>
                <a:lnTo>
                  <a:pt x="732" y="260"/>
                </a:lnTo>
                <a:lnTo>
                  <a:pt x="724" y="254"/>
                </a:lnTo>
                <a:lnTo>
                  <a:pt x="716" y="247"/>
                </a:lnTo>
                <a:lnTo>
                  <a:pt x="706" y="240"/>
                </a:lnTo>
                <a:lnTo>
                  <a:pt x="684" y="226"/>
                </a:lnTo>
                <a:lnTo>
                  <a:pt x="658" y="210"/>
                </a:lnTo>
                <a:lnTo>
                  <a:pt x="631" y="195"/>
                </a:lnTo>
                <a:lnTo>
                  <a:pt x="607" y="184"/>
                </a:lnTo>
                <a:lnTo>
                  <a:pt x="597" y="179"/>
                </a:lnTo>
                <a:lnTo>
                  <a:pt x="587" y="175"/>
                </a:lnTo>
                <a:lnTo>
                  <a:pt x="578" y="172"/>
                </a:lnTo>
                <a:lnTo>
                  <a:pt x="570" y="170"/>
                </a:lnTo>
                <a:lnTo>
                  <a:pt x="563" y="169"/>
                </a:lnTo>
                <a:lnTo>
                  <a:pt x="556" y="168"/>
                </a:lnTo>
                <a:lnTo>
                  <a:pt x="553" y="168"/>
                </a:lnTo>
                <a:lnTo>
                  <a:pt x="550" y="168"/>
                </a:lnTo>
                <a:lnTo>
                  <a:pt x="547" y="168"/>
                </a:lnTo>
                <a:lnTo>
                  <a:pt x="545" y="168"/>
                </a:lnTo>
                <a:lnTo>
                  <a:pt x="542" y="169"/>
                </a:lnTo>
                <a:lnTo>
                  <a:pt x="540" y="170"/>
                </a:lnTo>
                <a:lnTo>
                  <a:pt x="538" y="171"/>
                </a:lnTo>
                <a:lnTo>
                  <a:pt x="536" y="172"/>
                </a:lnTo>
                <a:lnTo>
                  <a:pt x="534" y="173"/>
                </a:lnTo>
                <a:lnTo>
                  <a:pt x="533" y="175"/>
                </a:lnTo>
                <a:lnTo>
                  <a:pt x="531" y="177"/>
                </a:lnTo>
                <a:lnTo>
                  <a:pt x="530" y="179"/>
                </a:lnTo>
                <a:lnTo>
                  <a:pt x="529" y="181"/>
                </a:lnTo>
                <a:lnTo>
                  <a:pt x="528" y="183"/>
                </a:lnTo>
                <a:lnTo>
                  <a:pt x="528" y="185"/>
                </a:lnTo>
                <a:lnTo>
                  <a:pt x="527" y="187"/>
                </a:lnTo>
                <a:lnTo>
                  <a:pt x="527" y="189"/>
                </a:lnTo>
                <a:lnTo>
                  <a:pt x="528" y="191"/>
                </a:lnTo>
                <a:lnTo>
                  <a:pt x="528" y="194"/>
                </a:lnTo>
                <a:lnTo>
                  <a:pt x="529" y="196"/>
                </a:lnTo>
                <a:lnTo>
                  <a:pt x="530" y="198"/>
                </a:lnTo>
                <a:lnTo>
                  <a:pt x="531" y="201"/>
                </a:lnTo>
                <a:lnTo>
                  <a:pt x="532" y="203"/>
                </a:lnTo>
                <a:lnTo>
                  <a:pt x="534" y="206"/>
                </a:lnTo>
                <a:lnTo>
                  <a:pt x="538" y="211"/>
                </a:lnTo>
                <a:lnTo>
                  <a:pt x="543" y="217"/>
                </a:lnTo>
                <a:lnTo>
                  <a:pt x="549" y="223"/>
                </a:lnTo>
                <a:lnTo>
                  <a:pt x="556" y="229"/>
                </a:lnTo>
                <a:lnTo>
                  <a:pt x="564" y="235"/>
                </a:lnTo>
                <a:lnTo>
                  <a:pt x="574" y="242"/>
                </a:lnTo>
                <a:lnTo>
                  <a:pt x="595" y="257"/>
                </a:lnTo>
                <a:lnTo>
                  <a:pt x="622" y="272"/>
                </a:lnTo>
                <a:moveTo>
                  <a:pt x="706" y="126"/>
                </a:moveTo>
                <a:lnTo>
                  <a:pt x="729" y="139"/>
                </a:lnTo>
                <a:lnTo>
                  <a:pt x="749" y="153"/>
                </a:lnTo>
                <a:lnTo>
                  <a:pt x="768" y="167"/>
                </a:lnTo>
                <a:lnTo>
                  <a:pt x="784" y="181"/>
                </a:lnTo>
                <a:lnTo>
                  <a:pt x="799" y="195"/>
                </a:lnTo>
                <a:lnTo>
                  <a:pt x="811" y="209"/>
                </a:lnTo>
                <a:lnTo>
                  <a:pt x="822" y="224"/>
                </a:lnTo>
                <a:lnTo>
                  <a:pt x="831" y="238"/>
                </a:lnTo>
                <a:lnTo>
                  <a:pt x="835" y="246"/>
                </a:lnTo>
                <a:lnTo>
                  <a:pt x="838" y="253"/>
                </a:lnTo>
                <a:lnTo>
                  <a:pt x="840" y="260"/>
                </a:lnTo>
                <a:lnTo>
                  <a:pt x="843" y="267"/>
                </a:lnTo>
                <a:lnTo>
                  <a:pt x="844" y="274"/>
                </a:lnTo>
                <a:lnTo>
                  <a:pt x="845" y="281"/>
                </a:lnTo>
                <a:lnTo>
                  <a:pt x="846" y="289"/>
                </a:lnTo>
                <a:lnTo>
                  <a:pt x="846" y="296"/>
                </a:lnTo>
                <a:lnTo>
                  <a:pt x="846" y="303"/>
                </a:lnTo>
                <a:lnTo>
                  <a:pt x="845" y="310"/>
                </a:lnTo>
                <a:lnTo>
                  <a:pt x="844" y="317"/>
                </a:lnTo>
                <a:lnTo>
                  <a:pt x="842" y="324"/>
                </a:lnTo>
                <a:lnTo>
                  <a:pt x="840" y="331"/>
                </a:lnTo>
                <a:lnTo>
                  <a:pt x="837" y="338"/>
                </a:lnTo>
                <a:lnTo>
                  <a:pt x="834" y="346"/>
                </a:lnTo>
                <a:lnTo>
                  <a:pt x="830" y="353"/>
                </a:lnTo>
                <a:lnTo>
                  <a:pt x="825" y="360"/>
                </a:lnTo>
                <a:lnTo>
                  <a:pt x="821" y="367"/>
                </a:lnTo>
                <a:lnTo>
                  <a:pt x="816" y="373"/>
                </a:lnTo>
                <a:lnTo>
                  <a:pt x="811" y="379"/>
                </a:lnTo>
                <a:lnTo>
                  <a:pt x="806" y="384"/>
                </a:lnTo>
                <a:lnTo>
                  <a:pt x="800" y="389"/>
                </a:lnTo>
                <a:lnTo>
                  <a:pt x="794" y="393"/>
                </a:lnTo>
                <a:lnTo>
                  <a:pt x="788" y="397"/>
                </a:lnTo>
                <a:lnTo>
                  <a:pt x="782" y="400"/>
                </a:lnTo>
                <a:lnTo>
                  <a:pt x="776" y="403"/>
                </a:lnTo>
                <a:lnTo>
                  <a:pt x="769" y="406"/>
                </a:lnTo>
                <a:lnTo>
                  <a:pt x="762" y="408"/>
                </a:lnTo>
                <a:lnTo>
                  <a:pt x="755" y="409"/>
                </a:lnTo>
                <a:lnTo>
                  <a:pt x="748" y="411"/>
                </a:lnTo>
                <a:lnTo>
                  <a:pt x="740" y="411"/>
                </a:lnTo>
                <a:lnTo>
                  <a:pt x="732" y="412"/>
                </a:lnTo>
                <a:lnTo>
                  <a:pt x="724" y="411"/>
                </a:lnTo>
                <a:lnTo>
                  <a:pt x="716" y="411"/>
                </a:lnTo>
                <a:lnTo>
                  <a:pt x="698" y="408"/>
                </a:lnTo>
                <a:lnTo>
                  <a:pt x="680" y="404"/>
                </a:lnTo>
                <a:lnTo>
                  <a:pt x="661" y="398"/>
                </a:lnTo>
                <a:lnTo>
                  <a:pt x="640" y="390"/>
                </a:lnTo>
                <a:lnTo>
                  <a:pt x="619" y="381"/>
                </a:lnTo>
                <a:lnTo>
                  <a:pt x="597" y="370"/>
                </a:lnTo>
                <a:lnTo>
                  <a:pt x="574" y="357"/>
                </a:lnTo>
                <a:lnTo>
                  <a:pt x="552" y="344"/>
                </a:lnTo>
                <a:lnTo>
                  <a:pt x="531" y="330"/>
                </a:lnTo>
                <a:lnTo>
                  <a:pt x="513" y="316"/>
                </a:lnTo>
                <a:lnTo>
                  <a:pt x="496" y="303"/>
                </a:lnTo>
                <a:lnTo>
                  <a:pt x="482" y="289"/>
                </a:lnTo>
                <a:lnTo>
                  <a:pt x="469" y="275"/>
                </a:lnTo>
                <a:lnTo>
                  <a:pt x="458" y="261"/>
                </a:lnTo>
                <a:lnTo>
                  <a:pt x="449" y="247"/>
                </a:lnTo>
                <a:lnTo>
                  <a:pt x="445" y="240"/>
                </a:lnTo>
                <a:lnTo>
                  <a:pt x="441" y="233"/>
                </a:lnTo>
                <a:lnTo>
                  <a:pt x="438" y="226"/>
                </a:lnTo>
                <a:lnTo>
                  <a:pt x="436" y="218"/>
                </a:lnTo>
                <a:lnTo>
                  <a:pt x="434" y="211"/>
                </a:lnTo>
                <a:lnTo>
                  <a:pt x="433" y="204"/>
                </a:lnTo>
                <a:lnTo>
                  <a:pt x="432" y="197"/>
                </a:lnTo>
                <a:lnTo>
                  <a:pt x="432" y="190"/>
                </a:lnTo>
                <a:lnTo>
                  <a:pt x="432" y="183"/>
                </a:lnTo>
                <a:lnTo>
                  <a:pt x="433" y="175"/>
                </a:lnTo>
                <a:lnTo>
                  <a:pt x="434" y="168"/>
                </a:lnTo>
                <a:lnTo>
                  <a:pt x="436" y="161"/>
                </a:lnTo>
                <a:lnTo>
                  <a:pt x="438" y="154"/>
                </a:lnTo>
                <a:lnTo>
                  <a:pt x="441" y="147"/>
                </a:lnTo>
                <a:lnTo>
                  <a:pt x="444" y="140"/>
                </a:lnTo>
                <a:lnTo>
                  <a:pt x="448" y="132"/>
                </a:lnTo>
                <a:lnTo>
                  <a:pt x="457" y="119"/>
                </a:lnTo>
                <a:lnTo>
                  <a:pt x="467" y="107"/>
                </a:lnTo>
                <a:lnTo>
                  <a:pt x="478" y="96"/>
                </a:lnTo>
                <a:lnTo>
                  <a:pt x="490" y="88"/>
                </a:lnTo>
                <a:lnTo>
                  <a:pt x="502" y="81"/>
                </a:lnTo>
                <a:lnTo>
                  <a:pt x="516" y="76"/>
                </a:lnTo>
                <a:lnTo>
                  <a:pt x="531" y="73"/>
                </a:lnTo>
                <a:lnTo>
                  <a:pt x="546" y="72"/>
                </a:lnTo>
                <a:lnTo>
                  <a:pt x="563" y="73"/>
                </a:lnTo>
                <a:lnTo>
                  <a:pt x="581" y="75"/>
                </a:lnTo>
                <a:lnTo>
                  <a:pt x="599" y="79"/>
                </a:lnTo>
                <a:lnTo>
                  <a:pt x="619" y="85"/>
                </a:lnTo>
                <a:lnTo>
                  <a:pt x="639" y="92"/>
                </a:lnTo>
                <a:lnTo>
                  <a:pt x="661" y="102"/>
                </a:lnTo>
                <a:lnTo>
                  <a:pt x="706" y="126"/>
                </a:lnTo>
                <a:moveTo>
                  <a:pt x="207" y="0"/>
                </a:moveTo>
                <a:lnTo>
                  <a:pt x="689" y="597"/>
                </a:lnTo>
                <a:lnTo>
                  <a:pt x="641" y="679"/>
                </a:lnTo>
                <a:lnTo>
                  <a:pt x="159" y="83"/>
                </a:lnTo>
                <a:lnTo>
                  <a:pt x="207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01" name=""/>
          <p:cNvSpPr txBox="1"/>
          <p:nvPr/>
        </p:nvSpPr>
        <p:spPr>
          <a:xfrm>
            <a:off x="3060000" y="4457880"/>
            <a:ext cx="3129120" cy="76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en-IN" sz="1100" spc="-1" strike="noStrike">
                <a:latin typeface="Noto Sans"/>
              </a:rPr>
              <a:t>Flow of water due to internal pressure nd gravity 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702" name=""/>
          <p:cNvSpPr txBox="1"/>
          <p:nvPr/>
        </p:nvSpPr>
        <p:spPr>
          <a:xfrm>
            <a:off x="2837520" y="2179440"/>
            <a:ext cx="3383280" cy="76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57200" indent="-228600" algn="ctr"/>
            <a:r>
              <a:rPr b="0" lang="en-IN" sz="1100" spc="-1" strike="noStrike">
                <a:latin typeface="Noto Sans"/>
                <a:ea typeface="DejaVu Sans"/>
              </a:rPr>
              <a:t>since we were all separated coz of  covid situation so we could only discuss the project through google meet 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703" name=""/>
          <p:cNvSpPr txBox="1"/>
          <p:nvPr/>
        </p:nvSpPr>
        <p:spPr>
          <a:xfrm>
            <a:off x="825840" y="3276720"/>
            <a:ext cx="3383280" cy="76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1100" spc="-1" strike="noStrike">
                <a:latin typeface="Noto Sans"/>
                <a:ea typeface="DejaVu Sans"/>
              </a:rPr>
              <a:t>one of the problems we faced was the lack of proper pieces of equipment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704" name=""/>
          <p:cNvSpPr txBox="1"/>
          <p:nvPr/>
        </p:nvSpPr>
        <p:spPr>
          <a:xfrm>
            <a:off x="756720" y="857880"/>
            <a:ext cx="3383280" cy="76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1100" spc="-1" strike="noStrike">
                <a:latin typeface="Noto Sans"/>
                <a:ea typeface="DejaVu Sans"/>
              </a:rPr>
              <a:t>what if the person still keeps his hand and doesn't take it off for a few second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799560" y="10296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200" spc="-1" strike="noStrike">
                <a:latin typeface="Noto Sans"/>
              </a:rPr>
              <a:t>Team Newbies</a:t>
            </a:r>
            <a:endParaRPr b="0" lang="en-IN" sz="22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2880000" y="415800"/>
            <a:ext cx="4771080" cy="138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000" spc="-1" strike="noStrike">
                <a:latin typeface="Noto Sans"/>
              </a:rPr>
              <a:t>Cost Analysis </a:t>
            </a:r>
            <a:endParaRPr b="0" lang="en-IN" sz="4000" spc="-1" strike="noStrike">
              <a:latin typeface="Noto Sans"/>
            </a:endParaRPr>
          </a:p>
        </p:txBody>
      </p:sp>
      <p:sp>
        <p:nvSpPr>
          <p:cNvPr id="707" name=""/>
          <p:cNvSpPr txBox="1"/>
          <p:nvPr/>
        </p:nvSpPr>
        <p:spPr>
          <a:xfrm>
            <a:off x="1800000" y="1980000"/>
            <a:ext cx="594000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                    </a:t>
            </a:r>
            <a:r>
              <a:rPr b="0" lang="en-IN" sz="1800" spc="-1" strike="noStrike">
                <a:latin typeface="Arial"/>
              </a:rPr>
              <a:t>Arduino uno – 400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Led  strips - 60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L298 – 100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       </a:t>
            </a:r>
            <a:r>
              <a:rPr b="0" lang="en-IN" sz="1800" spc="-1" strike="noStrike">
                <a:latin typeface="Arial"/>
              </a:rPr>
              <a:t>Lithium cells – 80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Wires – 20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Ir sensor – 120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Buzzer - 50 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5022000" y="3160080"/>
            <a:ext cx="4389120" cy="76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latin typeface="Open Sans Condensed"/>
              </a:rPr>
              <a:t>THANK YOU</a:t>
            </a:r>
            <a:endParaRPr b="0" lang="en-IN" sz="4400" spc="-1" strike="noStrike">
              <a:latin typeface="Open Sans Condensed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 type="title"/>
          </p:nvPr>
        </p:nvSpPr>
        <p:spPr>
          <a:xfrm>
            <a:off x="5022000" y="3816360"/>
            <a:ext cx="3500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500" spc="-1" strike="noStrike">
                <a:latin typeface="Open Sans Condensed"/>
              </a:rPr>
              <a:t>Yellow Idea Template for LibreOffice Impress.</a:t>
            </a:r>
            <a:br/>
            <a:r>
              <a:rPr b="0" lang="en-IN" sz="1500" spc="-1" strike="noStrike">
                <a:latin typeface="Open Sans Condensed"/>
              </a:rPr>
              <a:t>Credit by : @ealita.id, 2020.</a:t>
            </a:r>
            <a:endParaRPr b="0" lang="en-IN" sz="15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LibreOffice/7.2.0.4$Linux_X86_64 LibreOffice_project/20$Build-4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2021-09-08T21:57:40Z</dcterms:created>
  <dc:creator/>
  <dc:description/>
  <dc:language>en-IN</dc:language>
  <cp:lastModifiedBy/>
  <dcterms:modified xsi:type="dcterms:W3CDTF">2021-09-09T00:30:56Z</dcterms:modified>
  <cp:revision>2</cp:revision>
  <dc:subject/>
  <dc:title>Yellow Idea</dc:title>
</cp:coreProperties>
</file>