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485"/>
    <a:srgbClr val="95CEF5"/>
    <a:srgbClr val="127CC1"/>
    <a:srgbClr val="399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F3CD3A-7713-4E01-8D6D-18A411523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476B64-ECB5-4FF0-958E-91F362850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B39B53-1C7C-4DE8-9B6F-A360F2B2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1A180B-A16F-43BB-9DB8-06D71187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957FB1-4AB0-4352-B2CC-70077A14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52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EAC5DE-FD9D-4BD4-B572-4D0D09EC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D9A04-8899-4BA2-9A14-ECA021E80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7F34D1-A952-4635-A314-B0DB7FFB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A36D61-C0ED-4CBE-885E-22F951E8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D6A880-945D-4DBF-9953-2A804AE7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33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CEC24F-3D95-4A7A-B621-2ACD9C769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085D10-CB16-470D-A6D1-32EF7A56D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4C80C1-6ECC-4A38-A2AB-DAE50398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069C8C-C44F-493F-BA0F-76E75073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21939-5598-41F1-8E1B-51603CA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96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9F9E-BBD5-413F-974D-9110D95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E34BE2-AF72-4864-ACE3-29E6B250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04ABB5-4A35-4282-8561-E590E9D4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69556A-B761-406A-A9CD-525D016D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5147E9-6014-4B18-B67B-808DB69F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34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27CDD-1AC9-487F-BF2D-CBB13A116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61C874-B017-40FC-934F-670CCAB5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A4C0EB-BF87-4D73-B667-FD99D32A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CA4680-C57A-471B-9719-AA380D69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7D1F85-D950-404F-B987-11488FF8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6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9BAB8-8F58-4991-A1BC-E74081DE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02041-110F-42D1-A770-5540FB502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7C2607-0747-4146-9CB1-509F70350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082892-3595-4EC8-BD80-166AE8E6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BDF6B7-7862-44BC-957A-4958BF57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26A1F2-D5E7-4F0C-B25C-18152F2D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51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419E0-F590-4838-AE15-1E383A37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2E400F-D995-443E-8369-6CD66554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FE7C4A-CCE5-4BBD-9441-DAFD6721B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F9C36A-7C6B-4A05-AF0E-6B71F543A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EE8730-68EB-4332-82A2-A7C181287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47BEBBE-FA49-4139-A968-40DCC823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C54D457-7FB7-4611-BA95-7A7FAC79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0DC7428-D74A-4AA2-AA58-41495551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47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76840-ACDC-428C-82D3-37E48F31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FE2927-F5B1-4FE4-AE57-2C74C4F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DAF58A-6AC6-4712-BC4B-0D7B221C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662FDA8-B1A4-4DAB-8AB8-62E902C6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60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E7E290-8771-40C1-BF16-4D3E28B4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B6458B-23B4-497B-81C9-1CE05170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FAAE0B-73D3-4A1E-AD8B-554ACABF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18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174B64-E99A-4EB8-B273-034C223F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A83B8-8510-46C4-88B0-364D5D5C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E15E19-DDE7-45D9-9AC9-6B78895B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7CEFC4-A985-42C7-8593-F8D84216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5A7467-BB96-402A-A584-481DA13B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28FAE2-909C-433D-B94C-2C2898E0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80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8A2D7-130A-4AB3-B772-6FA1B3B9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5BFC99-E59E-4995-AAC9-9751B9BEC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DD33BA-6A08-4389-AE0A-36FC8BFE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357AA9-714B-4269-B326-953B56C1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32C14F-9809-4527-8CE8-3B4853CD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4D359E-3E2D-48D7-9CB3-AF19F7A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26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796994-A513-4E3F-85C6-4CF7A236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D3DE93-03AB-4062-A8E6-477E36AD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DF53C-855D-4CAC-8B6A-AFEF1756A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A017E-D2E4-4057-AAAF-703288517079}" type="datetimeFigureOut">
              <a:rPr lang="zh-TW" altLang="en-US" smtClean="0"/>
              <a:t>2020/4/23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F8EAD2-6F94-4B0C-AD5B-1FCA7BA4E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7F885-6422-463B-9162-B52B42C0F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05BC3-3164-4A64-85BC-8A6000825C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93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3446F33-231D-4D33-8DE9-E18531512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96161" cy="6858000"/>
          </a:xfrm>
          <a:prstGeom prst="rect">
            <a:avLst/>
          </a:prstGeom>
        </p:spPr>
      </p:pic>
      <p:sp>
        <p:nvSpPr>
          <p:cNvPr id="21" name="Shape 702">
            <a:extLst>
              <a:ext uri="{FF2B5EF4-FFF2-40B4-BE49-F238E27FC236}">
                <a16:creationId xmlns:a16="http://schemas.microsoft.com/office/drawing/2014/main" id="{5C5D63C4-B02F-4C6E-9FEB-EF4F55FE7B7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796160" cy="241300"/>
          </a:xfrm>
          <a:prstGeom prst="rect">
            <a:avLst/>
          </a:prstGeom>
          <a:solidFill>
            <a:srgbClr val="FFFC0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32500" lnSpcReduction="20000"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22" name="Shape 702">
            <a:extLst>
              <a:ext uri="{FF2B5EF4-FFF2-40B4-BE49-F238E27FC236}">
                <a16:creationId xmlns:a16="http://schemas.microsoft.com/office/drawing/2014/main" id="{85BA173B-6905-4776-A6B0-B23A75E188A3}"/>
              </a:ext>
            </a:extLst>
          </p:cNvPr>
          <p:cNvSpPr txBox="1">
            <a:spLocks/>
          </p:cNvSpPr>
          <p:nvPr/>
        </p:nvSpPr>
        <p:spPr>
          <a:xfrm>
            <a:off x="0" y="241300"/>
            <a:ext cx="7796160" cy="2692399"/>
          </a:xfrm>
          <a:prstGeom prst="rect">
            <a:avLst/>
          </a:prstGeom>
          <a:solidFill>
            <a:schemeClr val="accent1">
              <a:lumMod val="60000"/>
              <a:lumOff val="40000"/>
              <a:alpha val="521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23" name="Shape 702">
            <a:extLst>
              <a:ext uri="{FF2B5EF4-FFF2-40B4-BE49-F238E27FC236}">
                <a16:creationId xmlns:a16="http://schemas.microsoft.com/office/drawing/2014/main" id="{F1FBC017-EC5B-4C2D-A60A-2ACCE6846592}"/>
              </a:ext>
            </a:extLst>
          </p:cNvPr>
          <p:cNvSpPr txBox="1">
            <a:spLocks/>
          </p:cNvSpPr>
          <p:nvPr/>
        </p:nvSpPr>
        <p:spPr>
          <a:xfrm>
            <a:off x="698500" y="2933700"/>
            <a:ext cx="6388100" cy="1638299"/>
          </a:xfrm>
          <a:prstGeom prst="rect">
            <a:avLst/>
          </a:prstGeom>
          <a:solidFill>
            <a:schemeClr val="accent6">
              <a:lumMod val="60000"/>
              <a:lumOff val="40000"/>
              <a:alpha val="521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24" name="Shape 702">
            <a:extLst>
              <a:ext uri="{FF2B5EF4-FFF2-40B4-BE49-F238E27FC236}">
                <a16:creationId xmlns:a16="http://schemas.microsoft.com/office/drawing/2014/main" id="{C2939D9A-6698-4985-933B-16536FE5930A}"/>
              </a:ext>
            </a:extLst>
          </p:cNvPr>
          <p:cNvSpPr txBox="1">
            <a:spLocks/>
          </p:cNvSpPr>
          <p:nvPr/>
        </p:nvSpPr>
        <p:spPr>
          <a:xfrm>
            <a:off x="698500" y="4686300"/>
            <a:ext cx="6388100" cy="952499"/>
          </a:xfrm>
          <a:prstGeom prst="rect">
            <a:avLst/>
          </a:prstGeom>
          <a:solidFill>
            <a:schemeClr val="accent2">
              <a:lumMod val="60000"/>
              <a:lumOff val="40000"/>
              <a:alpha val="52157"/>
            </a:scheme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25" name="Shape 702">
            <a:extLst>
              <a:ext uri="{FF2B5EF4-FFF2-40B4-BE49-F238E27FC236}">
                <a16:creationId xmlns:a16="http://schemas.microsoft.com/office/drawing/2014/main" id="{54124DE5-1E98-4D91-AB5D-FCBF214C81AC}"/>
              </a:ext>
            </a:extLst>
          </p:cNvPr>
          <p:cNvSpPr txBox="1">
            <a:spLocks/>
          </p:cNvSpPr>
          <p:nvPr/>
        </p:nvSpPr>
        <p:spPr>
          <a:xfrm>
            <a:off x="0" y="5775487"/>
            <a:ext cx="7796159" cy="1082511"/>
          </a:xfrm>
          <a:prstGeom prst="rect">
            <a:avLst/>
          </a:prstGeom>
          <a:solidFill>
            <a:srgbClr val="7030A0">
              <a:alpha val="52157"/>
            </a:srgbClr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33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微軟正黑體"/>
                <a:ea typeface="微軟正黑體"/>
                <a:cs typeface="微軟正黑體"/>
                <a:sym typeface="微軟正黑體"/>
              </a:defRPr>
            </a:lvl1pPr>
            <a:lvl2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0" algn="ctr" defTabSz="121917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2A9E86-D4F8-405A-A015-CD554C62B082}"/>
              </a:ext>
            </a:extLst>
          </p:cNvPr>
          <p:cNvSpPr/>
          <p:nvPr/>
        </p:nvSpPr>
        <p:spPr>
          <a:xfrm>
            <a:off x="7992216" y="17770"/>
            <a:ext cx="762574" cy="257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主導覽列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C1E983B-80C3-410C-9F8A-00DD2DF257C0}"/>
              </a:ext>
            </a:extLst>
          </p:cNvPr>
          <p:cNvCxnSpPr/>
          <p:nvPr/>
        </p:nvCxnSpPr>
        <p:spPr>
          <a:xfrm flipH="1">
            <a:off x="7599358" y="146634"/>
            <a:ext cx="418111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EC99213-A450-4647-9343-9259B6ADE4A1}"/>
              </a:ext>
            </a:extLst>
          </p:cNvPr>
          <p:cNvSpPr/>
          <p:nvPr/>
        </p:nvSpPr>
        <p:spPr>
          <a:xfrm>
            <a:off x="7893646" y="1569885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公司品牌形象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4EAFCE6-13AC-49CF-B1CB-2919138EF2BE}"/>
              </a:ext>
            </a:extLst>
          </p:cNvPr>
          <p:cNvCxnSpPr/>
          <p:nvPr/>
        </p:nvCxnSpPr>
        <p:spPr>
          <a:xfrm flipH="1">
            <a:off x="6778577" y="1698749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F108B651-057C-46A1-8677-C9404EC52056}"/>
              </a:ext>
            </a:extLst>
          </p:cNvPr>
          <p:cNvSpPr/>
          <p:nvPr/>
        </p:nvSpPr>
        <p:spPr>
          <a:xfrm>
            <a:off x="7992216" y="3556528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商品類別連結</a:t>
            </a: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FD046F12-47CE-48F2-909C-B04C72AE311B}"/>
              </a:ext>
            </a:extLst>
          </p:cNvPr>
          <p:cNvCxnSpPr/>
          <p:nvPr/>
        </p:nvCxnSpPr>
        <p:spPr>
          <a:xfrm flipH="1">
            <a:off x="6877147" y="3723176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4E7DB5D9-B6AF-4907-9A91-B7B929564A7B}"/>
              </a:ext>
            </a:extLst>
          </p:cNvPr>
          <p:cNvSpPr/>
          <p:nvPr/>
        </p:nvSpPr>
        <p:spPr>
          <a:xfrm>
            <a:off x="7962524" y="4957292"/>
            <a:ext cx="1787669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提供資源類別連結</a:t>
            </a: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0590760A-112F-42E4-8ABB-11C8EFC67D35}"/>
              </a:ext>
            </a:extLst>
          </p:cNvPr>
          <p:cNvCxnSpPr/>
          <p:nvPr/>
        </p:nvCxnSpPr>
        <p:spPr>
          <a:xfrm flipH="1">
            <a:off x="6847455" y="5123940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F94F5F2-267C-48A4-B722-4D7F68612FD2}"/>
              </a:ext>
            </a:extLst>
          </p:cNvPr>
          <p:cNvSpPr/>
          <p:nvPr/>
        </p:nvSpPr>
        <p:spPr>
          <a:xfrm>
            <a:off x="8061331" y="6358055"/>
            <a:ext cx="1386918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公司相關資訊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53A75E74-FE71-459C-B802-CF7317FF71C4}"/>
              </a:ext>
            </a:extLst>
          </p:cNvPr>
          <p:cNvCxnSpPr/>
          <p:nvPr/>
        </p:nvCxnSpPr>
        <p:spPr>
          <a:xfrm flipH="1">
            <a:off x="6946262" y="6524703"/>
            <a:ext cx="114032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round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84BDA5ED-7DDF-4015-9875-01D4C4A2C69C}"/>
              </a:ext>
            </a:extLst>
          </p:cNvPr>
          <p:cNvGrpSpPr/>
          <p:nvPr/>
        </p:nvGrpSpPr>
        <p:grpSpPr>
          <a:xfrm>
            <a:off x="3544459" y="71286"/>
            <a:ext cx="255220" cy="255220"/>
            <a:chOff x="5401577" y="2754198"/>
            <a:chExt cx="255220" cy="255220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E1774506-5F55-446C-B1AE-29BD72D5C1A5}"/>
                </a:ext>
              </a:extLst>
            </p:cNvPr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D3E665A-6943-45CA-B7F1-D857AFB4BC9A}"/>
                </a:ext>
              </a:extLst>
            </p:cNvPr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2328F4ED-9D01-4427-A230-2B639D73541E}"/>
              </a:ext>
            </a:extLst>
          </p:cNvPr>
          <p:cNvGrpSpPr/>
          <p:nvPr/>
        </p:nvGrpSpPr>
        <p:grpSpPr>
          <a:xfrm>
            <a:off x="443280" y="5994165"/>
            <a:ext cx="255220" cy="255220"/>
            <a:chOff x="5401577" y="2754198"/>
            <a:chExt cx="255220" cy="255220"/>
          </a:xfrm>
        </p:grpSpPr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D9E0426E-5DE0-4B23-851E-E05F809508B6}"/>
                </a:ext>
              </a:extLst>
            </p:cNvPr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F619277-0BF9-4EF2-AF7F-45131FD1E992}"/>
                </a:ext>
              </a:extLst>
            </p:cNvPr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6CCE9DD-A88C-4D58-B307-2D2AAF45AC76}"/>
              </a:ext>
            </a:extLst>
          </p:cNvPr>
          <p:cNvGrpSpPr/>
          <p:nvPr/>
        </p:nvGrpSpPr>
        <p:grpSpPr>
          <a:xfrm>
            <a:off x="9803275" y="772979"/>
            <a:ext cx="255220" cy="255220"/>
            <a:chOff x="5401577" y="2754198"/>
            <a:chExt cx="255220" cy="255220"/>
          </a:xfrm>
        </p:grpSpPr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13C855D2-EBF2-40B8-A758-DF84266DCC25}"/>
                </a:ext>
              </a:extLst>
            </p:cNvPr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8A6F555-7C64-4E46-B5E8-C3C8B2DBE3C6}"/>
                </a:ext>
              </a:extLst>
            </p:cNvPr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CE44DFBA-4BF5-4A3D-A271-796307CA7558}"/>
              </a:ext>
            </a:extLst>
          </p:cNvPr>
          <p:cNvSpPr/>
          <p:nvPr/>
        </p:nvSpPr>
        <p:spPr>
          <a:xfrm>
            <a:off x="10055267" y="745473"/>
            <a:ext cx="1155060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品牌</a:t>
            </a:r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408367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螢幕擷取畫面, 監視器, 螢幕, 電視 的圖片&#10;&#10;自動產生的描述">
            <a:extLst>
              <a:ext uri="{FF2B5EF4-FFF2-40B4-BE49-F238E27FC236}">
                <a16:creationId xmlns:a16="http://schemas.microsoft.com/office/drawing/2014/main" id="{FFA65F90-488B-4BCA-B9C6-E02F383C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96161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7573C92-4A04-4B8F-BDDD-99229D91DCE0}"/>
              </a:ext>
            </a:extLst>
          </p:cNvPr>
          <p:cNvSpPr/>
          <p:nvPr/>
        </p:nvSpPr>
        <p:spPr>
          <a:xfrm>
            <a:off x="8010290" y="1514133"/>
            <a:ext cx="1171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cap="all" dirty="0"/>
              <a:t>#127CC1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E4D0FD-ACA0-4D4C-AA73-9D4A5A553AD1}"/>
              </a:ext>
            </a:extLst>
          </p:cNvPr>
          <p:cNvSpPr/>
          <p:nvPr/>
        </p:nvSpPr>
        <p:spPr>
          <a:xfrm>
            <a:off x="8348717" y="313952"/>
            <a:ext cx="58541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色彩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8C57C6FB-9B97-4FCE-BAFA-BF662B021B44}"/>
              </a:ext>
            </a:extLst>
          </p:cNvPr>
          <p:cNvGrpSpPr/>
          <p:nvPr/>
        </p:nvGrpSpPr>
        <p:grpSpPr>
          <a:xfrm>
            <a:off x="8909541" y="2379895"/>
            <a:ext cx="2272976" cy="1700412"/>
            <a:chOff x="6675392" y="4421352"/>
            <a:chExt cx="2272976" cy="1700412"/>
          </a:xfrm>
        </p:grpSpPr>
        <p:sp>
          <p:nvSpPr>
            <p:cNvPr id="11" name="圓角矩形 4">
              <a:extLst>
                <a:ext uri="{FF2B5EF4-FFF2-40B4-BE49-F238E27FC236}">
                  <a16:creationId xmlns:a16="http://schemas.microsoft.com/office/drawing/2014/main" id="{99BF2CB9-5F5F-471E-B38D-BFB073836E2D}"/>
                </a:ext>
              </a:extLst>
            </p:cNvPr>
            <p:cNvSpPr/>
            <p:nvPr/>
          </p:nvSpPr>
          <p:spPr>
            <a:xfrm>
              <a:off x="6675392" y="5094191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127C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9B6184C-002B-49B9-AB20-4DBE50238180}"/>
                </a:ext>
              </a:extLst>
            </p:cNvPr>
            <p:cNvSpPr txBox="1"/>
            <p:nvPr/>
          </p:nvSpPr>
          <p:spPr>
            <a:xfrm>
              <a:off x="6696012" y="5168526"/>
              <a:ext cx="1228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65F31E-161C-4A73-84C6-BEBF43A12069}"/>
                </a:ext>
              </a:extLst>
            </p:cNvPr>
            <p:cNvSpPr/>
            <p:nvPr/>
          </p:nvSpPr>
          <p:spPr>
            <a:xfrm>
              <a:off x="8107079" y="5153136"/>
              <a:ext cx="82086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>
                  <a:latin typeface="Microsoft JhengHei" charset="-120"/>
                  <a:ea typeface="Microsoft JhengHei" charset="-120"/>
                  <a:cs typeface="Microsoft JhengHei" charset="-120"/>
                </a:rPr>
                <a:t>Normal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680C4C6-2BFC-4821-BFF8-7DBC3449439A}"/>
                </a:ext>
              </a:extLst>
            </p:cNvPr>
            <p:cNvSpPr/>
            <p:nvPr/>
          </p:nvSpPr>
          <p:spPr>
            <a:xfrm>
              <a:off x="8107079" y="4440321"/>
              <a:ext cx="6933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>
                  <a:latin typeface="Microsoft JhengHei" charset="-120"/>
                  <a:ea typeface="Microsoft JhengHei" charset="-120"/>
                  <a:cs typeface="Microsoft JhengHei" charset="-120"/>
                </a:rPr>
                <a:t>Hover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2906A55-88BA-4CCA-8C38-2EC62827BDBD}"/>
                </a:ext>
              </a:extLst>
            </p:cNvPr>
            <p:cNvSpPr/>
            <p:nvPr/>
          </p:nvSpPr>
          <p:spPr>
            <a:xfrm>
              <a:off x="8112177" y="5755322"/>
              <a:ext cx="8361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altLang="zh-TW" sz="1400" dirty="0">
                  <a:latin typeface="Microsoft JhengHei" charset="-120"/>
                  <a:ea typeface="Microsoft JhengHei" charset="-120"/>
                  <a:cs typeface="Microsoft JhengHei" charset="-120"/>
                </a:rPr>
                <a:t>Pressed</a:t>
              </a:r>
              <a:endParaRPr lang="zh-TW" altLang="en-US" sz="1400" dirty="0">
                <a:latin typeface="Microsoft JhengHei" charset="-120"/>
                <a:ea typeface="Microsoft JhengHei" charset="-120"/>
                <a:cs typeface="Microsoft JhengHei" charset="-120"/>
              </a:endParaRPr>
            </a:p>
          </p:txBody>
        </p:sp>
        <p:sp>
          <p:nvSpPr>
            <p:cNvPr id="17" name="圓角矩形 10">
              <a:extLst>
                <a:ext uri="{FF2B5EF4-FFF2-40B4-BE49-F238E27FC236}">
                  <a16:creationId xmlns:a16="http://schemas.microsoft.com/office/drawing/2014/main" id="{9023C81E-F810-4B27-B8E9-484780FACB07}"/>
                </a:ext>
              </a:extLst>
            </p:cNvPr>
            <p:cNvSpPr/>
            <p:nvPr/>
          </p:nvSpPr>
          <p:spPr>
            <a:xfrm>
              <a:off x="6675392" y="5696094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0D5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3AF243B-86AB-4796-9054-A38B29DE92E4}"/>
                </a:ext>
              </a:extLst>
            </p:cNvPr>
            <p:cNvSpPr txBox="1"/>
            <p:nvPr/>
          </p:nvSpPr>
          <p:spPr>
            <a:xfrm>
              <a:off x="6696012" y="5770429"/>
              <a:ext cx="1228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圓角矩形 12">
              <a:extLst>
                <a:ext uri="{FF2B5EF4-FFF2-40B4-BE49-F238E27FC236}">
                  <a16:creationId xmlns:a16="http://schemas.microsoft.com/office/drawing/2014/main" id="{B44DEA48-55E5-4758-B8D6-13D4B9A57198}"/>
                </a:ext>
              </a:extLst>
            </p:cNvPr>
            <p:cNvSpPr/>
            <p:nvPr/>
          </p:nvSpPr>
          <p:spPr>
            <a:xfrm>
              <a:off x="6696012" y="4421352"/>
              <a:ext cx="1270130" cy="425670"/>
            </a:xfrm>
            <a:prstGeom prst="roundRect">
              <a:avLst>
                <a:gd name="adj" fmla="val 13982"/>
              </a:avLst>
            </a:prstGeom>
            <a:solidFill>
              <a:srgbClr val="95CE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5EF3F61-CA40-4597-A6C8-049007044BA8}"/>
                </a:ext>
              </a:extLst>
            </p:cNvPr>
            <p:cNvSpPr txBox="1"/>
            <p:nvPr/>
          </p:nvSpPr>
          <p:spPr>
            <a:xfrm>
              <a:off x="6716632" y="4495687"/>
              <a:ext cx="1228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>
                  <a:solidFill>
                    <a:schemeClr val="bg1"/>
                  </a:solidFill>
                </a:rPr>
                <a:t>READ MORE</a:t>
              </a:r>
              <a:endParaRPr lang="zh-TW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9482760D-3379-48AD-9692-40019FE168DC}"/>
              </a:ext>
            </a:extLst>
          </p:cNvPr>
          <p:cNvSpPr/>
          <p:nvPr/>
        </p:nvSpPr>
        <p:spPr>
          <a:xfrm>
            <a:off x="8358208" y="2022994"/>
            <a:ext cx="986167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66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視覺回饋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BA5B573-CD7E-4699-AFBA-023D65C63361}"/>
              </a:ext>
            </a:extLst>
          </p:cNvPr>
          <p:cNvSpPr/>
          <p:nvPr/>
        </p:nvSpPr>
        <p:spPr>
          <a:xfrm>
            <a:off x="8386226" y="4852925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LOGO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B271C08-01A5-43DF-A115-6477CB5D2D52}"/>
              </a:ext>
            </a:extLst>
          </p:cNvPr>
          <p:cNvSpPr/>
          <p:nvPr/>
        </p:nvSpPr>
        <p:spPr>
          <a:xfrm>
            <a:off x="8386226" y="5330669"/>
            <a:ext cx="699615" cy="3332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ICON</a:t>
            </a:r>
            <a:endParaRPr lang="zh-TW" altLang="en-US" sz="1566" dirty="0">
              <a:solidFill>
                <a:srgbClr val="000000"/>
              </a:solidFill>
              <a:latin typeface="微軟正黑體"/>
              <a:ea typeface="微軟正黑體"/>
              <a:cs typeface="微軟正黑體"/>
              <a:sym typeface="微軟正黑體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181D28-F689-4B55-89BA-3FF11EE4F307}"/>
              </a:ext>
            </a:extLst>
          </p:cNvPr>
          <p:cNvSpPr/>
          <p:nvPr/>
        </p:nvSpPr>
        <p:spPr>
          <a:xfrm>
            <a:off x="8386226" y="4375182"/>
            <a:ext cx="85525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566" dirty="0">
                <a:solidFill>
                  <a:srgbClr val="000000"/>
                </a:solidFill>
                <a:latin typeface="微軟正黑體"/>
                <a:ea typeface="微軟正黑體"/>
                <a:cs typeface="微軟正黑體"/>
                <a:sym typeface="微軟正黑體"/>
              </a:rPr>
              <a:t>字型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355186-1106-4A42-8D8F-03A385BC7782}"/>
              </a:ext>
            </a:extLst>
          </p:cNvPr>
          <p:cNvGrpSpPr/>
          <p:nvPr/>
        </p:nvGrpSpPr>
        <p:grpSpPr>
          <a:xfrm>
            <a:off x="8090564" y="352990"/>
            <a:ext cx="255220" cy="255220"/>
            <a:chOff x="5401577" y="2754198"/>
            <a:chExt cx="255220" cy="25522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A5E0A5E2-70A2-4217-8B0D-E928D209BBF3}"/>
                </a:ext>
              </a:extLst>
            </p:cNvPr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2D65895-36F5-459F-868E-1CEFC57A1EB0}"/>
                </a:ext>
              </a:extLst>
            </p:cNvPr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1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6F20EB5-4D84-48E6-90F4-CCAB656CD50F}"/>
              </a:ext>
            </a:extLst>
          </p:cNvPr>
          <p:cNvGrpSpPr/>
          <p:nvPr/>
        </p:nvGrpSpPr>
        <p:grpSpPr>
          <a:xfrm>
            <a:off x="8117637" y="2061370"/>
            <a:ext cx="255220" cy="255220"/>
            <a:chOff x="5401577" y="2754198"/>
            <a:chExt cx="255220" cy="25522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BC30F645-904C-410C-8ABB-A38995BDAAB6}"/>
                </a:ext>
              </a:extLst>
            </p:cNvPr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CFDB218-94F1-4F50-A0E6-E69369D5C489}"/>
                </a:ext>
              </a:extLst>
            </p:cNvPr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2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E33EB2EE-94FE-4535-A3E2-C02E13A3AEE6}"/>
              </a:ext>
            </a:extLst>
          </p:cNvPr>
          <p:cNvGrpSpPr/>
          <p:nvPr/>
        </p:nvGrpSpPr>
        <p:grpSpPr>
          <a:xfrm>
            <a:off x="8106216" y="4414220"/>
            <a:ext cx="255220" cy="255220"/>
            <a:chOff x="5401577" y="2754198"/>
            <a:chExt cx="255220" cy="255220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F31C9405-DDBB-4E76-9001-3B0FEB4C3876}"/>
                </a:ext>
              </a:extLst>
            </p:cNvPr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84A3D34-698E-499A-8CE5-E076F5A452BC}"/>
                </a:ext>
              </a:extLst>
            </p:cNvPr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3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5D70D336-0128-4445-A8DB-2C09E323B43D}"/>
              </a:ext>
            </a:extLst>
          </p:cNvPr>
          <p:cNvGrpSpPr/>
          <p:nvPr/>
        </p:nvGrpSpPr>
        <p:grpSpPr>
          <a:xfrm>
            <a:off x="8106216" y="4886198"/>
            <a:ext cx="255220" cy="255220"/>
            <a:chOff x="5401577" y="2754198"/>
            <a:chExt cx="255220" cy="255220"/>
          </a:xfrm>
        </p:grpSpPr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54C36108-14C1-4272-9BA1-E9AF161467AA}"/>
                </a:ext>
              </a:extLst>
            </p:cNvPr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D9F3F3B-9959-475F-AE74-B13A9172E22C}"/>
                </a:ext>
              </a:extLst>
            </p:cNvPr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4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1CEEAF0-2BAF-4981-AFB4-3540243FDDA8}"/>
              </a:ext>
            </a:extLst>
          </p:cNvPr>
          <p:cNvGrpSpPr/>
          <p:nvPr/>
        </p:nvGrpSpPr>
        <p:grpSpPr>
          <a:xfrm>
            <a:off x="8106216" y="5358175"/>
            <a:ext cx="255220" cy="255220"/>
            <a:chOff x="5401577" y="2754198"/>
            <a:chExt cx="255220" cy="255220"/>
          </a:xfrm>
        </p:grpSpPr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96219888-4AF5-40A7-AEBC-5F3ABDD9D07C}"/>
                </a:ext>
              </a:extLst>
            </p:cNvPr>
            <p:cNvSpPr/>
            <p:nvPr/>
          </p:nvSpPr>
          <p:spPr>
            <a:xfrm>
              <a:off x="5401577" y="2754198"/>
              <a:ext cx="255220" cy="255220"/>
            </a:xfrm>
            <a:prstGeom prst="ellipse">
              <a:avLst/>
            </a:prstGeom>
            <a:solidFill>
              <a:schemeClr val="tx1"/>
            </a:solidFill>
            <a:ln w="254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4843DC9-B384-4A3A-8F3A-3316E391EC59}"/>
                </a:ext>
              </a:extLst>
            </p:cNvPr>
            <p:cNvSpPr/>
            <p:nvPr/>
          </p:nvSpPr>
          <p:spPr>
            <a:xfrm>
              <a:off x="5401577" y="2777924"/>
              <a:ext cx="251992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900" dirty="0">
                  <a:solidFill>
                    <a:schemeClr val="bg1"/>
                  </a:solidFill>
                  <a:latin typeface="微軟正黑體"/>
                  <a:ea typeface="微軟正黑體"/>
                  <a:cs typeface="微軟正黑體"/>
                  <a:sym typeface="微軟正黑體"/>
                </a:rPr>
                <a:t>5</a:t>
              </a:r>
              <a:endParaRPr lang="zh-TW" altLang="en-US" sz="900" dirty="0">
                <a:solidFill>
                  <a:schemeClr val="bg1"/>
                </a:solidFill>
                <a:latin typeface="微軟正黑體"/>
                <a:ea typeface="微軟正黑體"/>
                <a:cs typeface="微軟正黑體"/>
                <a:sym typeface="微軟正黑體"/>
              </a:endParaRPr>
            </a:p>
          </p:txBody>
        </p:sp>
      </p:grpSp>
      <p:pic>
        <p:nvPicPr>
          <p:cNvPr id="42" name="圖片 41" descr="一張含有 鳥 的圖片&#10;&#10;自動產生的描述">
            <a:extLst>
              <a:ext uri="{FF2B5EF4-FFF2-40B4-BE49-F238E27FC236}">
                <a16:creationId xmlns:a16="http://schemas.microsoft.com/office/drawing/2014/main" id="{7690E97F-A91D-433D-81E2-9046771B6C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2" t="14680" r="64413" b="38783"/>
          <a:stretch/>
        </p:blipFill>
        <p:spPr>
          <a:xfrm>
            <a:off x="8093967" y="720532"/>
            <a:ext cx="893916" cy="862020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33F554AA-26D9-481B-A006-47CB43CACCCD}"/>
              </a:ext>
            </a:extLst>
          </p:cNvPr>
          <p:cNvSpPr/>
          <p:nvPr/>
        </p:nvSpPr>
        <p:spPr>
          <a:xfrm>
            <a:off x="8301574" y="2631343"/>
            <a:ext cx="425670" cy="425671"/>
          </a:xfrm>
          <a:prstGeom prst="rect">
            <a:avLst/>
          </a:prstGeom>
          <a:solidFill>
            <a:srgbClr val="95CE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055BF7B-F8F8-44A3-BFAB-8123D45C79A4}"/>
              </a:ext>
            </a:extLst>
          </p:cNvPr>
          <p:cNvSpPr/>
          <p:nvPr/>
        </p:nvSpPr>
        <p:spPr>
          <a:xfrm>
            <a:off x="8301574" y="3052735"/>
            <a:ext cx="425670" cy="425670"/>
          </a:xfrm>
          <a:prstGeom prst="rect">
            <a:avLst/>
          </a:prstGeom>
          <a:solidFill>
            <a:srgbClr val="399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77A1001-1210-4BCB-B520-E6E2AAE9EA9B}"/>
              </a:ext>
            </a:extLst>
          </p:cNvPr>
          <p:cNvSpPr/>
          <p:nvPr/>
        </p:nvSpPr>
        <p:spPr>
          <a:xfrm>
            <a:off x="8301574" y="3481605"/>
            <a:ext cx="425670" cy="425670"/>
          </a:xfrm>
          <a:prstGeom prst="rect">
            <a:avLst/>
          </a:prstGeom>
          <a:solidFill>
            <a:srgbClr val="0D5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39DB92-F225-41A2-B3A1-EB5BB6295894}"/>
              </a:ext>
            </a:extLst>
          </p:cNvPr>
          <p:cNvSpPr txBox="1"/>
          <p:nvPr/>
        </p:nvSpPr>
        <p:spPr>
          <a:xfrm>
            <a:off x="9085841" y="647248"/>
            <a:ext cx="28966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受大眾歡迎的顏色，天空和大海遼闊的景色都呈蔚藍色，網頁在瀏覽上給人較舒適的感覺</a:t>
            </a:r>
          </a:p>
        </p:txBody>
      </p:sp>
    </p:spTree>
    <p:extLst>
      <p:ext uri="{BB962C8B-B14F-4D97-AF65-F5344CB8AC3E}">
        <p14:creationId xmlns:p14="http://schemas.microsoft.com/office/powerpoint/2010/main" val="427371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69</Words>
  <Application>Microsoft Office PowerPoint</Application>
  <PresentationFormat>寬螢幕</PresentationFormat>
  <Paragraphs>27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佳湧 蘇</dc:creator>
  <cp:lastModifiedBy>佳湧 蘇</cp:lastModifiedBy>
  <cp:revision>7</cp:revision>
  <dcterms:created xsi:type="dcterms:W3CDTF">2020-04-23T09:20:59Z</dcterms:created>
  <dcterms:modified xsi:type="dcterms:W3CDTF">2020-04-23T11:36:33Z</dcterms:modified>
</cp:coreProperties>
</file>