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64" r:id="rId4"/>
    <p:sldId id="261" r:id="rId5"/>
    <p:sldId id="277" r:id="rId6"/>
    <p:sldId id="266" r:id="rId7"/>
    <p:sldId id="279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5" userDrawn="1">
          <p15:clr>
            <a:srgbClr val="A4A3A4"/>
          </p15:clr>
        </p15:guide>
        <p15:guide id="2" pos="38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2E60"/>
    <a:srgbClr val="537EC5"/>
    <a:srgbClr val="DAE3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1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7" y="91"/>
      </p:cViewPr>
      <p:guideLst>
        <p:guide orient="horz" pos="2185"/>
        <p:guide pos="38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3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8F2D7-AF18-4F64-9DE6-EA47F176F6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C73C9-98E1-48B5-A1E6-B2EDF40BC7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C73C9-98E1-48B5-A1E6-B2EDF40BC7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r:embed="rId2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38"/>
          <a:stretch>
            <a:fillRect/>
          </a:stretch>
        </p:blipFill>
        <p:spPr>
          <a:xfrm>
            <a:off x="5355776" y="0"/>
            <a:ext cx="6836224" cy="6857997"/>
          </a:xfrm>
          <a:prstGeom prst="rect">
            <a:avLst/>
          </a:prstGeom>
          <a:effectLst>
            <a:softEdge rad="355600"/>
          </a:effectLst>
        </p:spPr>
      </p:pic>
      <p:sp>
        <p:nvSpPr>
          <p:cNvPr id="17" name="矩形 1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04"/>
          <a:stretch>
            <a:fillRect/>
          </a:stretch>
        </p:blipFill>
        <p:spPr>
          <a:xfrm>
            <a:off x="5178924" y="0"/>
            <a:ext cx="7013076" cy="6858000"/>
          </a:xfrm>
          <a:custGeom>
            <a:avLst/>
            <a:gdLst>
              <a:gd name="connsiteX0" fmla="*/ 3877363 w 7013076"/>
              <a:gd name="connsiteY0" fmla="*/ 0 h 6858000"/>
              <a:gd name="connsiteX1" fmla="*/ 7013076 w 7013076"/>
              <a:gd name="connsiteY1" fmla="*/ 0 h 6858000"/>
              <a:gd name="connsiteX2" fmla="*/ 7013076 w 7013076"/>
              <a:gd name="connsiteY2" fmla="*/ 692654 h 6858000"/>
              <a:gd name="connsiteX3" fmla="*/ 3527325 w 7013076"/>
              <a:gd name="connsiteY3" fmla="*/ 6858000 h 6858000"/>
              <a:gd name="connsiteX4" fmla="*/ 0 w 701307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3076" h="6858000">
                <a:moveTo>
                  <a:pt x="3877363" y="0"/>
                </a:moveTo>
                <a:lnTo>
                  <a:pt x="7013076" y="0"/>
                </a:lnTo>
                <a:lnTo>
                  <a:pt x="7013076" y="692654"/>
                </a:lnTo>
                <a:lnTo>
                  <a:pt x="352732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任意多边形: 形状 19"/>
          <p:cNvSpPr/>
          <p:nvPr userDrawn="1"/>
        </p:nvSpPr>
        <p:spPr>
          <a:xfrm rot="17975649">
            <a:off x="7764318" y="3492461"/>
            <a:ext cx="6834393" cy="1557383"/>
          </a:xfrm>
          <a:custGeom>
            <a:avLst/>
            <a:gdLst>
              <a:gd name="connsiteX0" fmla="*/ 4887162 w 6834393"/>
              <a:gd name="connsiteY0" fmla="*/ 1105918 h 1557383"/>
              <a:gd name="connsiteX1" fmla="*/ 4092251 w 6834393"/>
              <a:gd name="connsiteY1" fmla="*/ 1557383 h 1557383"/>
              <a:gd name="connsiteX2" fmla="*/ 884506 w 6834393"/>
              <a:gd name="connsiteY2" fmla="*/ 1557383 h 1557383"/>
              <a:gd name="connsiteX3" fmla="*/ 628100 w 6834393"/>
              <a:gd name="connsiteY3" fmla="*/ 1105918 h 1557383"/>
              <a:gd name="connsiteX4" fmla="*/ 6834393 w 6834393"/>
              <a:gd name="connsiteY4" fmla="*/ 0 h 1557383"/>
              <a:gd name="connsiteX5" fmla="*/ 6039483 w 6834393"/>
              <a:gd name="connsiteY5" fmla="*/ 451465 h 1557383"/>
              <a:gd name="connsiteX6" fmla="*/ 256407 w 6834393"/>
              <a:gd name="connsiteY6" fmla="*/ 451465 h 1557383"/>
              <a:gd name="connsiteX7" fmla="*/ 0 w 6834393"/>
              <a:gd name="connsiteY7" fmla="*/ 0 h 155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34393" h="1557383">
                <a:moveTo>
                  <a:pt x="4887162" y="1105918"/>
                </a:moveTo>
                <a:lnTo>
                  <a:pt x="4092251" y="1557383"/>
                </a:lnTo>
                <a:lnTo>
                  <a:pt x="884506" y="1557383"/>
                </a:lnTo>
                <a:lnTo>
                  <a:pt x="628100" y="1105918"/>
                </a:lnTo>
                <a:close/>
                <a:moveTo>
                  <a:pt x="6834393" y="0"/>
                </a:moveTo>
                <a:lnTo>
                  <a:pt x="6039483" y="451465"/>
                </a:lnTo>
                <a:lnTo>
                  <a:pt x="256407" y="451465"/>
                </a:lnTo>
                <a:lnTo>
                  <a:pt x="0" y="0"/>
                </a:lnTo>
                <a:close/>
              </a:path>
            </a:pathLst>
          </a:custGeom>
          <a:solidFill>
            <a:srgbClr val="142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任意多边形: 形状 20"/>
          <p:cNvSpPr/>
          <p:nvPr userDrawn="1"/>
        </p:nvSpPr>
        <p:spPr>
          <a:xfrm rot="17975649">
            <a:off x="8726108" y="4052302"/>
            <a:ext cx="5546729" cy="1557384"/>
          </a:xfrm>
          <a:custGeom>
            <a:avLst/>
            <a:gdLst>
              <a:gd name="connsiteX0" fmla="*/ 3599499 w 5546729"/>
              <a:gd name="connsiteY0" fmla="*/ 1105919 h 1557384"/>
              <a:gd name="connsiteX1" fmla="*/ 2804588 w 5546729"/>
              <a:gd name="connsiteY1" fmla="*/ 1557384 h 1557384"/>
              <a:gd name="connsiteX2" fmla="*/ 884507 w 5546729"/>
              <a:gd name="connsiteY2" fmla="*/ 1557383 h 1557384"/>
              <a:gd name="connsiteX3" fmla="*/ 628100 w 5546729"/>
              <a:gd name="connsiteY3" fmla="*/ 1105919 h 1557384"/>
              <a:gd name="connsiteX4" fmla="*/ 5546729 w 5546729"/>
              <a:gd name="connsiteY4" fmla="*/ 1 h 1557384"/>
              <a:gd name="connsiteX5" fmla="*/ 4751818 w 5546729"/>
              <a:gd name="connsiteY5" fmla="*/ 451466 h 1557384"/>
              <a:gd name="connsiteX6" fmla="*/ 256407 w 5546729"/>
              <a:gd name="connsiteY6" fmla="*/ 451465 h 1557384"/>
              <a:gd name="connsiteX7" fmla="*/ 0 w 5546729"/>
              <a:gd name="connsiteY7" fmla="*/ 0 h 155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6729" h="1557384">
                <a:moveTo>
                  <a:pt x="3599499" y="1105919"/>
                </a:moveTo>
                <a:lnTo>
                  <a:pt x="2804588" y="1557384"/>
                </a:lnTo>
                <a:lnTo>
                  <a:pt x="884507" y="1557383"/>
                </a:lnTo>
                <a:lnTo>
                  <a:pt x="628100" y="1105919"/>
                </a:lnTo>
                <a:close/>
                <a:moveTo>
                  <a:pt x="5546729" y="1"/>
                </a:moveTo>
                <a:lnTo>
                  <a:pt x="4751818" y="451466"/>
                </a:lnTo>
                <a:lnTo>
                  <a:pt x="256407" y="451465"/>
                </a:lnTo>
                <a:lnTo>
                  <a:pt x="0" y="0"/>
                </a:lnTo>
                <a:close/>
              </a:path>
            </a:pathLst>
          </a:custGeom>
          <a:solidFill>
            <a:srgbClr val="537E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667503" y="4839800"/>
            <a:ext cx="493268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7502" y="348744"/>
            <a:ext cx="1797615" cy="645923"/>
          </a:xfrm>
          <a:prstGeom prst="rect">
            <a:avLst/>
          </a:prstGeom>
        </p:spPr>
      </p:pic>
      <p:sp>
        <p:nvSpPr>
          <p:cNvPr id="24" name="文本占位符 2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7503" y="2749690"/>
            <a:ext cx="5798382" cy="8788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4800" b="1" spc="100" baseline="0">
                <a:solidFill>
                  <a:srgbClr val="142E60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请输入你的大标题</a:t>
            </a:r>
            <a:endParaRPr lang="en-US" altLang="zh-CN" dirty="0"/>
          </a:p>
        </p:txBody>
      </p:sp>
      <p:sp>
        <p:nvSpPr>
          <p:cNvPr id="25" name="文本占位符 2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7503" y="1869834"/>
            <a:ext cx="5798382" cy="8788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4000" b="0" spc="100" baseline="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请输入答辩类型</a:t>
            </a:r>
            <a:endParaRPr lang="en-US" altLang="zh-CN" dirty="0"/>
          </a:p>
        </p:txBody>
      </p:sp>
      <p:sp>
        <p:nvSpPr>
          <p:cNvPr id="26" name="文本占位符 28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67503" y="3641672"/>
            <a:ext cx="5798382" cy="286232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lnSpc>
                <a:spcPct val="100000"/>
              </a:lnSpc>
              <a:buNone/>
              <a:defRPr sz="1200" spc="55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Supporting Your Text Here</a:t>
            </a:r>
            <a:endParaRPr lang="en-US" altLang="zh-CN" dirty="0"/>
          </a:p>
        </p:txBody>
      </p:sp>
      <p:sp>
        <p:nvSpPr>
          <p:cNvPr id="36" name="文本框 35"/>
          <p:cNvSpPr txBox="1"/>
          <p:nvPr userDrawn="1"/>
        </p:nvSpPr>
        <p:spPr>
          <a:xfrm>
            <a:off x="2684206" y="631777"/>
            <a:ext cx="2494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100" b="0" dirty="0">
                <a:solidFill>
                  <a:srgbClr val="142E60"/>
                </a:solidFill>
              </a:rPr>
              <a:t>自 </a:t>
            </a:r>
            <a:r>
              <a:rPr lang="en-US" altLang="zh-CN" sz="1100" b="0" dirty="0">
                <a:solidFill>
                  <a:srgbClr val="142E60"/>
                </a:solidFill>
              </a:rPr>
              <a:t>/ </a:t>
            </a:r>
            <a:r>
              <a:rPr lang="zh-CN" altLang="en-US" sz="1100" b="0" dirty="0">
                <a:solidFill>
                  <a:srgbClr val="142E60"/>
                </a:solidFill>
              </a:rPr>
              <a:t>强 </a:t>
            </a:r>
            <a:r>
              <a:rPr lang="en-US" altLang="zh-CN" sz="1100" b="0" dirty="0">
                <a:solidFill>
                  <a:srgbClr val="142E60"/>
                </a:solidFill>
              </a:rPr>
              <a:t>/ </a:t>
            </a:r>
            <a:r>
              <a:rPr lang="zh-CN" altLang="en-US" sz="1100" b="0" dirty="0">
                <a:solidFill>
                  <a:srgbClr val="142E60"/>
                </a:solidFill>
              </a:rPr>
              <a:t>不 </a:t>
            </a:r>
            <a:r>
              <a:rPr lang="en-US" altLang="zh-CN" sz="1100" b="0" dirty="0">
                <a:solidFill>
                  <a:srgbClr val="142E60"/>
                </a:solidFill>
              </a:rPr>
              <a:t>/ </a:t>
            </a:r>
            <a:r>
              <a:rPr lang="zh-CN" altLang="en-US" sz="1100" b="0" dirty="0">
                <a:solidFill>
                  <a:srgbClr val="142E60"/>
                </a:solidFill>
              </a:rPr>
              <a:t>息   止 </a:t>
            </a:r>
            <a:r>
              <a:rPr lang="en-US" altLang="zh-CN" sz="1100" b="0" dirty="0">
                <a:solidFill>
                  <a:srgbClr val="142E60"/>
                </a:solidFill>
              </a:rPr>
              <a:t>/ </a:t>
            </a:r>
            <a:r>
              <a:rPr lang="zh-CN" altLang="en-US" sz="1100" b="0" dirty="0">
                <a:solidFill>
                  <a:srgbClr val="142E60"/>
                </a:solidFill>
              </a:rPr>
              <a:t>于 </a:t>
            </a:r>
            <a:r>
              <a:rPr lang="en-US" altLang="zh-CN" sz="1100" b="0" dirty="0">
                <a:solidFill>
                  <a:srgbClr val="142E60"/>
                </a:solidFill>
              </a:rPr>
              <a:t>/ </a:t>
            </a:r>
            <a:r>
              <a:rPr lang="zh-CN" altLang="en-US" sz="1100" b="0" dirty="0">
                <a:solidFill>
                  <a:srgbClr val="142E60"/>
                </a:solidFill>
              </a:rPr>
              <a:t>至 </a:t>
            </a:r>
            <a:r>
              <a:rPr lang="en-US" altLang="zh-CN" sz="1100" b="0" dirty="0">
                <a:solidFill>
                  <a:srgbClr val="142E60"/>
                </a:solidFill>
              </a:rPr>
              <a:t>/ </a:t>
            </a:r>
            <a:r>
              <a:rPr lang="zh-CN" altLang="en-US" sz="1100" b="0" dirty="0">
                <a:solidFill>
                  <a:srgbClr val="142E60"/>
                </a:solidFill>
              </a:rPr>
              <a:t>善</a:t>
            </a:r>
            <a:endParaRPr lang="zh-CN" altLang="en-US" sz="1100" b="0" dirty="0">
              <a:solidFill>
                <a:srgbClr val="142E60"/>
              </a:solidFill>
            </a:endParaRP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88975" y="4361226"/>
            <a:ext cx="1918038" cy="3481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rgbClr val="537EC5"/>
                </a:solidFill>
              </a:defRPr>
            </a:lvl1pPr>
            <a:lvl2pPr>
              <a:defRPr b="1">
                <a:solidFill>
                  <a:srgbClr val="537EC5"/>
                </a:solidFill>
              </a:defRPr>
            </a:lvl2pPr>
            <a:lvl3pPr>
              <a:defRPr b="1">
                <a:solidFill>
                  <a:srgbClr val="537EC5"/>
                </a:solidFill>
              </a:defRPr>
            </a:lvl3pPr>
            <a:lvl4pPr>
              <a:defRPr b="1">
                <a:solidFill>
                  <a:srgbClr val="537EC5"/>
                </a:solidFill>
              </a:defRPr>
            </a:lvl4pPr>
            <a:lvl5pPr>
              <a:defRPr b="1">
                <a:solidFill>
                  <a:srgbClr val="537EC5"/>
                </a:solidFill>
              </a:defRPr>
            </a:lvl5pPr>
          </a:lstStyle>
          <a:p>
            <a:pPr lvl="0"/>
            <a:r>
              <a:rPr lang="zh-CN" altLang="en-US" dirty="0"/>
              <a:t>答辩人 </a:t>
            </a:r>
            <a:r>
              <a:rPr lang="en-US" altLang="zh-CN" dirty="0"/>
              <a:t>| </a:t>
            </a:r>
            <a:r>
              <a:rPr lang="zh-CN" altLang="en-US" dirty="0"/>
              <a:t>小夏</a:t>
            </a:r>
            <a:endParaRPr lang="zh-CN" altLang="en-US" dirty="0"/>
          </a:p>
        </p:txBody>
      </p:sp>
      <p:sp>
        <p:nvSpPr>
          <p:cNvPr id="27" name="文本占位符 1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765392" y="4361226"/>
            <a:ext cx="2686050" cy="3481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rgbClr val="537EC5"/>
                </a:solidFill>
              </a:defRPr>
            </a:lvl1pPr>
            <a:lvl2pPr>
              <a:defRPr b="1">
                <a:solidFill>
                  <a:srgbClr val="537EC5"/>
                </a:solidFill>
              </a:defRPr>
            </a:lvl2pPr>
            <a:lvl3pPr>
              <a:defRPr b="1">
                <a:solidFill>
                  <a:srgbClr val="537EC5"/>
                </a:solidFill>
              </a:defRPr>
            </a:lvl3pPr>
            <a:lvl4pPr>
              <a:defRPr b="1">
                <a:solidFill>
                  <a:srgbClr val="537EC5"/>
                </a:solidFill>
              </a:defRPr>
            </a:lvl4pPr>
            <a:lvl5pPr>
              <a:defRPr b="1">
                <a:solidFill>
                  <a:srgbClr val="537EC5"/>
                </a:solidFill>
              </a:defRPr>
            </a:lvl5pPr>
          </a:lstStyle>
          <a:p>
            <a:pPr lvl="0"/>
            <a:r>
              <a:rPr lang="zh-CN" altLang="en-US" dirty="0"/>
              <a:t>指导老师 </a:t>
            </a:r>
            <a:r>
              <a:rPr lang="en-US" altLang="zh-CN" dirty="0"/>
              <a:t>| XXX</a:t>
            </a:r>
            <a:endParaRPr lang="zh-CN" altLang="en-US" dirty="0"/>
          </a:p>
        </p:txBody>
      </p:sp>
      <p:sp>
        <p:nvSpPr>
          <p:cNvPr id="29" name="文本占位符 1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67502" y="5044817"/>
            <a:ext cx="3334058" cy="3481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600" b="0" i="0" u="none" strike="noStrike" kern="1200" cap="none" spc="0" normalizeH="0" baseline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defRPr>
            </a:lvl1pPr>
            <a:lvl2pPr>
              <a:defRPr b="1">
                <a:solidFill>
                  <a:srgbClr val="537EC5"/>
                </a:solidFill>
              </a:defRPr>
            </a:lvl2pPr>
            <a:lvl3pPr>
              <a:defRPr b="1">
                <a:solidFill>
                  <a:srgbClr val="537EC5"/>
                </a:solidFill>
              </a:defRPr>
            </a:lvl3pPr>
            <a:lvl4pPr>
              <a:defRPr b="1">
                <a:solidFill>
                  <a:srgbClr val="537EC5"/>
                </a:solidFill>
              </a:defRPr>
            </a:lvl4pPr>
            <a:lvl5pPr>
              <a:defRPr b="1">
                <a:solidFill>
                  <a:srgbClr val="537EC5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答辩日期 </a:t>
            </a:r>
            <a:r>
              <a:rPr lang="en-US" altLang="zh-CN" dirty="0"/>
              <a:t>| XXXX/XX/XX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, 户外, 火, 大&#10;&#10;描述已自动生成"/>
          <p:cNvPicPr>
            <a:picLocks noChangeAspect="1"/>
          </p:cNvPicPr>
          <p:nvPr userDrawn="1"/>
        </p:nvPicPr>
        <p:blipFill rotWithShape="1"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5" b="1034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0" y="0"/>
            <a:ext cx="6374510" cy="6858000"/>
            <a:chOff x="-18162" y="0"/>
            <a:chExt cx="6374510" cy="6858000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3"/>
            <a:srcRect l="17592" t="7720" b="7451"/>
            <a:stretch>
              <a:fillRect/>
            </a:stretch>
          </p:blipFill>
          <p:spPr>
            <a:xfrm>
              <a:off x="0" y="0"/>
              <a:ext cx="6268340" cy="6858000"/>
            </a:xfrm>
            <a:prstGeom prst="rect">
              <a:avLst/>
            </a:prstGeom>
          </p:spPr>
        </p:pic>
        <p:pic>
          <p:nvPicPr>
            <p:cNvPr id="5" name="图片 4" descr="图片包含 游戏机&#10;&#10;描述已自动生成"/>
            <p:cNvPicPr>
              <a:picLocks noChangeAspect="1"/>
            </p:cNvPicPr>
            <p:nvPr userDrawn="1"/>
          </p:nvPicPr>
          <p:blipFill rotWithShape="1">
            <a:blip r:embed="rId4">
              <a:alphaModFix amt="6000"/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34" t="9674" b="9674"/>
            <a:stretch>
              <a:fillRect/>
            </a:stretch>
          </p:blipFill>
          <p:spPr>
            <a:xfrm>
              <a:off x="-18162" y="0"/>
              <a:ext cx="6374510" cy="68580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/>
          <a:srcRect l="35649" t="16934" b="16934"/>
          <a:stretch>
            <a:fillRect/>
          </a:stretch>
        </p:blipFill>
        <p:spPr>
          <a:xfrm>
            <a:off x="-1455423" y="1"/>
            <a:ext cx="8279258" cy="6954278"/>
          </a:xfrm>
          <a:custGeom>
            <a:avLst/>
            <a:gdLst>
              <a:gd name="connsiteX0" fmla="*/ 0 w 6677201"/>
              <a:gd name="connsiteY0" fmla="*/ 0 h 6858000"/>
              <a:gd name="connsiteX1" fmla="*/ 6677201 w 6677201"/>
              <a:gd name="connsiteY1" fmla="*/ 0 h 6858000"/>
              <a:gd name="connsiteX2" fmla="*/ 6677201 w 6677201"/>
              <a:gd name="connsiteY2" fmla="*/ 6858000 h 6858000"/>
              <a:gd name="connsiteX3" fmla="*/ 0 w 66772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77201" h="6858000">
                <a:moveTo>
                  <a:pt x="0" y="0"/>
                </a:moveTo>
                <a:lnTo>
                  <a:pt x="6677201" y="0"/>
                </a:lnTo>
                <a:lnTo>
                  <a:pt x="667720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矩形 6"/>
          <p:cNvSpPr/>
          <p:nvPr userDrawn="1"/>
        </p:nvSpPr>
        <p:spPr>
          <a:xfrm>
            <a:off x="2122934" y="3082752"/>
            <a:ext cx="2964273" cy="110799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0" algn="ctr">
              <a:defRPr/>
            </a:pPr>
            <a:r>
              <a:rPr lang="en-US" altLang="zh-CN" sz="6600" dirty="0">
                <a:solidFill>
                  <a:schemeClr val="bg1">
                    <a:lumMod val="75000"/>
                  </a:schemeClr>
                </a:solidFill>
              </a:rPr>
              <a:t>content</a:t>
            </a:r>
            <a:endParaRPr lang="zh-CN" altLang="en-US" sz="6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214374" y="3872827"/>
            <a:ext cx="2325409" cy="259077"/>
          </a:xfrm>
          <a:prstGeom prst="rect">
            <a:avLst/>
          </a:prstGeom>
          <a:solidFill>
            <a:srgbClr val="537E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142E6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2183589" y="2598003"/>
            <a:ext cx="1421481" cy="8309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142E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142E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7502" y="348744"/>
            <a:ext cx="1797615" cy="64592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2684206" y="631777"/>
            <a:ext cx="2494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100" b="0" dirty="0">
                <a:solidFill>
                  <a:srgbClr val="142E60"/>
                </a:solidFill>
              </a:rPr>
              <a:t>自 </a:t>
            </a:r>
            <a:r>
              <a:rPr lang="en-US" altLang="zh-CN" sz="1100" b="0" dirty="0">
                <a:solidFill>
                  <a:srgbClr val="142E60"/>
                </a:solidFill>
              </a:rPr>
              <a:t>/ </a:t>
            </a:r>
            <a:r>
              <a:rPr lang="zh-CN" altLang="en-US" sz="1100" b="0" dirty="0">
                <a:solidFill>
                  <a:srgbClr val="142E60"/>
                </a:solidFill>
              </a:rPr>
              <a:t>强 </a:t>
            </a:r>
            <a:r>
              <a:rPr lang="en-US" altLang="zh-CN" sz="1100" b="0" dirty="0">
                <a:solidFill>
                  <a:srgbClr val="142E60"/>
                </a:solidFill>
              </a:rPr>
              <a:t>/ </a:t>
            </a:r>
            <a:r>
              <a:rPr lang="zh-CN" altLang="en-US" sz="1100" b="0" dirty="0">
                <a:solidFill>
                  <a:srgbClr val="142E60"/>
                </a:solidFill>
              </a:rPr>
              <a:t>不 </a:t>
            </a:r>
            <a:r>
              <a:rPr lang="en-US" altLang="zh-CN" sz="1100" b="0" dirty="0">
                <a:solidFill>
                  <a:srgbClr val="142E60"/>
                </a:solidFill>
              </a:rPr>
              <a:t>/ </a:t>
            </a:r>
            <a:r>
              <a:rPr lang="zh-CN" altLang="en-US" sz="1100" b="0" dirty="0">
                <a:solidFill>
                  <a:srgbClr val="142E60"/>
                </a:solidFill>
              </a:rPr>
              <a:t>息   止 </a:t>
            </a:r>
            <a:r>
              <a:rPr lang="en-US" altLang="zh-CN" sz="1100" b="0" dirty="0">
                <a:solidFill>
                  <a:srgbClr val="142E60"/>
                </a:solidFill>
              </a:rPr>
              <a:t>/ </a:t>
            </a:r>
            <a:r>
              <a:rPr lang="zh-CN" altLang="en-US" sz="1100" b="0" dirty="0">
                <a:solidFill>
                  <a:srgbClr val="142E60"/>
                </a:solidFill>
              </a:rPr>
              <a:t>于 </a:t>
            </a:r>
            <a:r>
              <a:rPr lang="en-US" altLang="zh-CN" sz="1100" b="0" dirty="0">
                <a:solidFill>
                  <a:srgbClr val="142E60"/>
                </a:solidFill>
              </a:rPr>
              <a:t>/ </a:t>
            </a:r>
            <a:r>
              <a:rPr lang="zh-CN" altLang="en-US" sz="1100" b="0" dirty="0">
                <a:solidFill>
                  <a:srgbClr val="142E60"/>
                </a:solidFill>
              </a:rPr>
              <a:t>至 </a:t>
            </a:r>
            <a:r>
              <a:rPr lang="en-US" altLang="zh-CN" sz="1100" b="0" dirty="0">
                <a:solidFill>
                  <a:srgbClr val="142E60"/>
                </a:solidFill>
              </a:rPr>
              <a:t>/ </a:t>
            </a:r>
            <a:r>
              <a:rPr lang="zh-CN" altLang="en-US" sz="1100" b="0" dirty="0">
                <a:solidFill>
                  <a:srgbClr val="142E60"/>
                </a:solidFill>
              </a:rPr>
              <a:t>善</a:t>
            </a:r>
            <a:endParaRPr lang="zh-CN" altLang="en-US" sz="1100" b="0" dirty="0">
              <a:solidFill>
                <a:srgbClr val="142E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2"/>
          <a:stretch>
            <a:fillRect/>
          </a:stretch>
        </p:blipFill>
        <p:spPr>
          <a:xfrm>
            <a:off x="3708400" y="0"/>
            <a:ext cx="8483600" cy="6858000"/>
          </a:xfrm>
          <a:prstGeom prst="rect">
            <a:avLst/>
          </a:prstGeom>
          <a:effectLst>
            <a:softEdge rad="355600"/>
          </a:effectLst>
        </p:spPr>
      </p:pic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5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 descr="图片包含 建筑, 室内, 窗户, 飞机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4" r="7300"/>
          <a:stretch>
            <a:fillRect/>
          </a:stretch>
        </p:blipFill>
        <p:spPr>
          <a:xfrm>
            <a:off x="5349872" y="0"/>
            <a:ext cx="6842131" cy="6858000"/>
          </a:xfrm>
          <a:custGeom>
            <a:avLst/>
            <a:gdLst>
              <a:gd name="connsiteX0" fmla="*/ 3866540 w 6842131"/>
              <a:gd name="connsiteY0" fmla="*/ 0 h 6858000"/>
              <a:gd name="connsiteX1" fmla="*/ 6842131 w 6842131"/>
              <a:gd name="connsiteY1" fmla="*/ 0 h 6858000"/>
              <a:gd name="connsiteX2" fmla="*/ 6842131 w 6842131"/>
              <a:gd name="connsiteY2" fmla="*/ 2518051 h 6858000"/>
              <a:gd name="connsiteX3" fmla="*/ 4395268 w 6842131"/>
              <a:gd name="connsiteY3" fmla="*/ 6858000 h 6858000"/>
              <a:gd name="connsiteX4" fmla="*/ 0 w 6842131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42131" h="6858000">
                <a:moveTo>
                  <a:pt x="3866540" y="0"/>
                </a:moveTo>
                <a:lnTo>
                  <a:pt x="6842131" y="0"/>
                </a:lnTo>
                <a:lnTo>
                  <a:pt x="6842131" y="2518051"/>
                </a:lnTo>
                <a:lnTo>
                  <a:pt x="439526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任意多边形: 形状 6"/>
          <p:cNvSpPr/>
          <p:nvPr/>
        </p:nvSpPr>
        <p:spPr>
          <a:xfrm rot="1764741">
            <a:off x="6434339" y="578865"/>
            <a:ext cx="5329086" cy="8110349"/>
          </a:xfrm>
          <a:custGeom>
            <a:avLst/>
            <a:gdLst>
              <a:gd name="connsiteX0" fmla="*/ 4907596 w 5329086"/>
              <a:gd name="connsiteY0" fmla="*/ 1735493 h 8110349"/>
              <a:gd name="connsiteX1" fmla="*/ 5329086 w 5329086"/>
              <a:gd name="connsiteY1" fmla="*/ 2483140 h 8110349"/>
              <a:gd name="connsiteX2" fmla="*/ 5329086 w 5329086"/>
              <a:gd name="connsiteY2" fmla="*/ 5106050 h 8110349"/>
              <a:gd name="connsiteX3" fmla="*/ 4907597 w 5329086"/>
              <a:gd name="connsiteY3" fmla="*/ 5343666 h 8110349"/>
              <a:gd name="connsiteX4" fmla="*/ 0 w 5329086"/>
              <a:gd name="connsiteY4" fmla="*/ 237617 h 8110349"/>
              <a:gd name="connsiteX5" fmla="*/ 421490 w 5329086"/>
              <a:gd name="connsiteY5" fmla="*/ 0 h 8110349"/>
              <a:gd name="connsiteX6" fmla="*/ 421489 w 5329086"/>
              <a:gd name="connsiteY6" fmla="*/ 7872732 h 8110349"/>
              <a:gd name="connsiteX7" fmla="*/ 0 w 5329086"/>
              <a:gd name="connsiteY7" fmla="*/ 8110349 h 811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29086" h="8110349">
                <a:moveTo>
                  <a:pt x="4907596" y="1735493"/>
                </a:moveTo>
                <a:lnTo>
                  <a:pt x="5329086" y="2483140"/>
                </a:lnTo>
                <a:lnTo>
                  <a:pt x="5329086" y="5106050"/>
                </a:lnTo>
                <a:lnTo>
                  <a:pt x="4907597" y="5343666"/>
                </a:lnTo>
                <a:close/>
                <a:moveTo>
                  <a:pt x="0" y="237617"/>
                </a:moveTo>
                <a:lnTo>
                  <a:pt x="421490" y="0"/>
                </a:lnTo>
                <a:lnTo>
                  <a:pt x="421489" y="7872732"/>
                </a:lnTo>
                <a:lnTo>
                  <a:pt x="0" y="8110349"/>
                </a:lnTo>
                <a:close/>
              </a:path>
            </a:pathLst>
          </a:custGeom>
          <a:solidFill>
            <a:srgbClr val="142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8" name="任意多边形: 形状 7"/>
          <p:cNvSpPr/>
          <p:nvPr/>
        </p:nvSpPr>
        <p:spPr>
          <a:xfrm rot="1764741">
            <a:off x="5852864" y="578866"/>
            <a:ext cx="5329086" cy="8110349"/>
          </a:xfrm>
          <a:custGeom>
            <a:avLst/>
            <a:gdLst>
              <a:gd name="connsiteX0" fmla="*/ 4907597 w 5329086"/>
              <a:gd name="connsiteY0" fmla="*/ 551447 h 8110349"/>
              <a:gd name="connsiteX1" fmla="*/ 5329086 w 5329086"/>
              <a:gd name="connsiteY1" fmla="*/ 1299093 h 8110349"/>
              <a:gd name="connsiteX2" fmla="*/ 5329086 w 5329086"/>
              <a:gd name="connsiteY2" fmla="*/ 5106050 h 8110349"/>
              <a:gd name="connsiteX3" fmla="*/ 4907596 w 5329086"/>
              <a:gd name="connsiteY3" fmla="*/ 5343667 h 8110349"/>
              <a:gd name="connsiteX4" fmla="*/ 0 w 5329086"/>
              <a:gd name="connsiteY4" fmla="*/ 237617 h 8110349"/>
              <a:gd name="connsiteX5" fmla="*/ 421489 w 5329086"/>
              <a:gd name="connsiteY5" fmla="*/ 0 h 8110349"/>
              <a:gd name="connsiteX6" fmla="*/ 421489 w 5329086"/>
              <a:gd name="connsiteY6" fmla="*/ 7872732 h 8110349"/>
              <a:gd name="connsiteX7" fmla="*/ 0 w 5329086"/>
              <a:gd name="connsiteY7" fmla="*/ 8110349 h 811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29086" h="8110349">
                <a:moveTo>
                  <a:pt x="4907597" y="551447"/>
                </a:moveTo>
                <a:lnTo>
                  <a:pt x="5329086" y="1299093"/>
                </a:lnTo>
                <a:lnTo>
                  <a:pt x="5329086" y="5106050"/>
                </a:lnTo>
                <a:lnTo>
                  <a:pt x="4907596" y="5343667"/>
                </a:lnTo>
                <a:close/>
                <a:moveTo>
                  <a:pt x="0" y="237617"/>
                </a:moveTo>
                <a:lnTo>
                  <a:pt x="421489" y="0"/>
                </a:lnTo>
                <a:lnTo>
                  <a:pt x="421489" y="7872732"/>
                </a:lnTo>
                <a:lnTo>
                  <a:pt x="0" y="8110349"/>
                </a:lnTo>
                <a:close/>
              </a:path>
            </a:pathLst>
          </a:custGeom>
          <a:solidFill>
            <a:srgbClr val="537E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占位符 4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-1" y="4189677"/>
            <a:ext cx="5368944" cy="725488"/>
          </a:xfrm>
          <a:prstGeom prst="rect">
            <a:avLst/>
          </a:prstGeom>
        </p:spPr>
        <p:txBody>
          <a:bodyPr lIns="0" rIns="90000">
            <a:noAutofit/>
          </a:bodyPr>
          <a:lstStyle>
            <a:lvl1pPr marL="0" indent="0" algn="ctr">
              <a:lnSpc>
                <a:spcPct val="100000"/>
              </a:lnSpc>
              <a:buNone/>
              <a:defRPr sz="4400" b="1" spc="100" baseline="0">
                <a:solidFill>
                  <a:srgbClr val="142E60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请输入你的节标题</a:t>
            </a:r>
            <a:endParaRPr lang="zh-CN" altLang="en-US" dirty="0"/>
          </a:p>
        </p:txBody>
      </p:sp>
      <p:sp>
        <p:nvSpPr>
          <p:cNvPr id="10" name="文本占位符 46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-1" y="4857350"/>
            <a:ext cx="5368944" cy="424732"/>
          </a:xfrm>
          <a:prstGeom prst="rect">
            <a:avLst/>
          </a:prstGeom>
        </p:spPr>
        <p:txBody>
          <a:bodyPr lIns="900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spc="50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Supporting Your Text Here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7502" y="348744"/>
            <a:ext cx="1797615" cy="645923"/>
          </a:xfrm>
          <a:prstGeom prst="rect">
            <a:avLst/>
          </a:prstGeom>
        </p:spPr>
      </p:pic>
      <p:sp>
        <p:nvSpPr>
          <p:cNvPr id="15" name="文本框 14"/>
          <p:cNvSpPr txBox="1"/>
          <p:nvPr userDrawn="1"/>
        </p:nvSpPr>
        <p:spPr>
          <a:xfrm>
            <a:off x="2684206" y="631777"/>
            <a:ext cx="2494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100" b="0" dirty="0">
                <a:solidFill>
                  <a:srgbClr val="142E60"/>
                </a:solidFill>
              </a:rPr>
              <a:t>自 </a:t>
            </a:r>
            <a:r>
              <a:rPr lang="en-US" altLang="zh-CN" sz="1100" b="0" dirty="0">
                <a:solidFill>
                  <a:srgbClr val="142E60"/>
                </a:solidFill>
              </a:rPr>
              <a:t>/ </a:t>
            </a:r>
            <a:r>
              <a:rPr lang="zh-CN" altLang="en-US" sz="1100" b="0" dirty="0">
                <a:solidFill>
                  <a:srgbClr val="142E60"/>
                </a:solidFill>
              </a:rPr>
              <a:t>强 </a:t>
            </a:r>
            <a:r>
              <a:rPr lang="en-US" altLang="zh-CN" sz="1100" b="0" dirty="0">
                <a:solidFill>
                  <a:srgbClr val="142E60"/>
                </a:solidFill>
              </a:rPr>
              <a:t>/ </a:t>
            </a:r>
            <a:r>
              <a:rPr lang="zh-CN" altLang="en-US" sz="1100" b="0" dirty="0">
                <a:solidFill>
                  <a:srgbClr val="142E60"/>
                </a:solidFill>
              </a:rPr>
              <a:t>不 </a:t>
            </a:r>
            <a:r>
              <a:rPr lang="en-US" altLang="zh-CN" sz="1100" b="0" dirty="0">
                <a:solidFill>
                  <a:srgbClr val="142E60"/>
                </a:solidFill>
              </a:rPr>
              <a:t>/ </a:t>
            </a:r>
            <a:r>
              <a:rPr lang="zh-CN" altLang="en-US" sz="1100" b="0" dirty="0">
                <a:solidFill>
                  <a:srgbClr val="142E60"/>
                </a:solidFill>
              </a:rPr>
              <a:t>息   止 </a:t>
            </a:r>
            <a:r>
              <a:rPr lang="en-US" altLang="zh-CN" sz="1100" b="0" dirty="0">
                <a:solidFill>
                  <a:srgbClr val="142E60"/>
                </a:solidFill>
              </a:rPr>
              <a:t>/ </a:t>
            </a:r>
            <a:r>
              <a:rPr lang="zh-CN" altLang="en-US" sz="1100" b="0" dirty="0">
                <a:solidFill>
                  <a:srgbClr val="142E60"/>
                </a:solidFill>
              </a:rPr>
              <a:t>于 </a:t>
            </a:r>
            <a:r>
              <a:rPr lang="en-US" altLang="zh-CN" sz="1100" b="0" dirty="0">
                <a:solidFill>
                  <a:srgbClr val="142E60"/>
                </a:solidFill>
              </a:rPr>
              <a:t>/ </a:t>
            </a:r>
            <a:r>
              <a:rPr lang="zh-CN" altLang="en-US" sz="1100" b="0" dirty="0">
                <a:solidFill>
                  <a:srgbClr val="142E60"/>
                </a:solidFill>
              </a:rPr>
              <a:t>至 </a:t>
            </a:r>
            <a:r>
              <a:rPr lang="en-US" altLang="zh-CN" sz="1100" b="0" dirty="0">
                <a:solidFill>
                  <a:srgbClr val="142E60"/>
                </a:solidFill>
              </a:rPr>
              <a:t>/ </a:t>
            </a:r>
            <a:r>
              <a:rPr lang="zh-CN" altLang="en-US" sz="1100" b="0" dirty="0">
                <a:solidFill>
                  <a:srgbClr val="142E60"/>
                </a:solidFill>
              </a:rPr>
              <a:t>善</a:t>
            </a:r>
            <a:endParaRPr lang="zh-CN" altLang="en-US" sz="1100" b="0" dirty="0">
              <a:solidFill>
                <a:srgbClr val="142E60"/>
              </a:solidFill>
            </a:endParaRP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2017230" y="2613759"/>
            <a:ext cx="1366838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7200" b="0" i="0" u="none" strike="noStrike" kern="1200" cap="none" spc="0" normalizeH="0" baseline="0" dirty="0">
                <a:ln>
                  <a:noFill/>
                </a:ln>
                <a:pattFill prst="narHorz">
                  <a:fgClr>
                    <a:prstClr val="white">
                      <a:lumMod val="75000"/>
                    </a:prst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84363" y="2567762"/>
            <a:ext cx="1365733" cy="1238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7200" b="1" i="0" u="none" strike="noStrike" kern="1200" cap="none" spc="0" normalizeH="0" baseline="0" dirty="0">
                <a:ln>
                  <a:noFill/>
                </a:ln>
                <a:solidFill>
                  <a:srgbClr val="537EC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室内, 窗户, 椅子, 房间&#10;&#10;描述已自动生成"/>
          <p:cNvPicPr>
            <a:picLocks noChangeAspect="1"/>
          </p:cNvPicPr>
          <p:nvPr userDrawn="1"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8" b="12568"/>
          <a:stretch>
            <a:fillRect/>
          </a:stretch>
        </p:blipFill>
        <p:spPr>
          <a:xfrm>
            <a:off x="0" y="0"/>
            <a:ext cx="12214169" cy="6858000"/>
          </a:xfrm>
          <a:prstGeom prst="rect">
            <a:avLst/>
          </a:prstGeom>
        </p:spPr>
      </p:pic>
      <p:sp>
        <p:nvSpPr>
          <p:cNvPr id="4" name="MH_Others_2"/>
          <p:cNvSpPr/>
          <p:nvPr userDrawn="1">
            <p:custDataLst>
              <p:tags r:id="rId3"/>
            </p:custDataLst>
          </p:nvPr>
        </p:nvSpPr>
        <p:spPr>
          <a:xfrm>
            <a:off x="3875419" y="344963"/>
            <a:ext cx="6131155" cy="469206"/>
          </a:xfrm>
          <a:prstGeom prst="rect">
            <a:avLst/>
          </a:prstGeom>
          <a:solidFill>
            <a:srgbClr val="173D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<a:noAutofit/>
          </a:bodyPr>
          <a:lstStyle/>
          <a:p>
            <a:endParaRPr lang="zh-CN" alt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MH_Others_2"/>
          <p:cNvSpPr/>
          <p:nvPr userDrawn="1">
            <p:custDataLst>
              <p:tags r:id="rId4"/>
            </p:custDataLst>
          </p:nvPr>
        </p:nvSpPr>
        <p:spPr>
          <a:xfrm>
            <a:off x="-1" y="388471"/>
            <a:ext cx="1158241" cy="425698"/>
          </a:xfrm>
          <a:prstGeom prst="rect">
            <a:avLst/>
          </a:prstGeom>
          <a:solidFill>
            <a:srgbClr val="579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<a:noAutofit/>
          </a:bodyPr>
          <a:lstStyle/>
          <a:p>
            <a:endParaRPr lang="zh-CN" alt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9119" y="411327"/>
            <a:ext cx="2590115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0075BF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  <a:endParaRPr lang="zh-CN" alt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1229119" y="883603"/>
            <a:ext cx="2575420" cy="3251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793CE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副标题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02684" y="169084"/>
            <a:ext cx="1426149" cy="512447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10402685" y="752937"/>
            <a:ext cx="15788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00" b="0" dirty="0">
                <a:solidFill>
                  <a:srgbClr val="142E60"/>
                </a:solidFill>
              </a:rPr>
              <a:t>自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强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不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息   止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于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至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善</a:t>
            </a:r>
            <a:endParaRPr lang="zh-CN" altLang="en-US" sz="700" b="0" dirty="0">
              <a:solidFill>
                <a:srgbClr val="142E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成员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 descr="图片包含 室内, 窗户, 椅子, 房间&#10;&#10;描述已自动生成"/>
          <p:cNvPicPr>
            <a:picLocks noChangeAspect="1"/>
          </p:cNvPicPr>
          <p:nvPr userDrawn="1"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8" b="12568"/>
          <a:stretch>
            <a:fillRect/>
          </a:stretch>
        </p:blipFill>
        <p:spPr>
          <a:xfrm>
            <a:off x="0" y="0"/>
            <a:ext cx="12214169" cy="6858000"/>
          </a:xfrm>
          <a:prstGeom prst="rect">
            <a:avLst/>
          </a:prstGeom>
        </p:spPr>
      </p:pic>
      <p:sp>
        <p:nvSpPr>
          <p:cNvPr id="4" name="图片占位符 47"/>
          <p:cNvSpPr>
            <a:spLocks noGrp="1"/>
          </p:cNvSpPr>
          <p:nvPr>
            <p:ph type="pic" sz="quarter" idx="31"/>
          </p:nvPr>
        </p:nvSpPr>
        <p:spPr>
          <a:xfrm>
            <a:off x="412251" y="3062205"/>
            <a:ext cx="2702712" cy="2106578"/>
          </a:xfrm>
          <a:custGeom>
            <a:avLst/>
            <a:gdLst>
              <a:gd name="connsiteX0" fmla="*/ 0 w 2712258"/>
              <a:gd name="connsiteY0" fmla="*/ 0 h 2106578"/>
              <a:gd name="connsiteX1" fmla="*/ 2712258 w 2712258"/>
              <a:gd name="connsiteY1" fmla="*/ 0 h 2106578"/>
              <a:gd name="connsiteX2" fmla="*/ 2712258 w 2712258"/>
              <a:gd name="connsiteY2" fmla="*/ 2106578 h 2106578"/>
              <a:gd name="connsiteX3" fmla="*/ 0 w 2712258"/>
              <a:gd name="connsiteY3" fmla="*/ 2106578 h 210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2258" h="2106578">
                <a:moveTo>
                  <a:pt x="0" y="0"/>
                </a:moveTo>
                <a:lnTo>
                  <a:pt x="2712258" y="0"/>
                </a:lnTo>
                <a:lnTo>
                  <a:pt x="2712258" y="2106578"/>
                </a:lnTo>
                <a:lnTo>
                  <a:pt x="0" y="210657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/>
            </a:lvl1pPr>
          </a:lstStyle>
          <a:p>
            <a:endParaRPr lang="zh-CN" altLang="en-US" dirty="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4104640" y="852965"/>
            <a:ext cx="3982720" cy="1107996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ctr"/>
            <a:r>
              <a:rPr lang="en-US" altLang="zh-CN" sz="6600" i="1" dirty="0">
                <a:solidFill>
                  <a:schemeClr val="bg1">
                    <a:lumMod val="95000"/>
                  </a:schemeClr>
                </a:solidFill>
              </a:rPr>
              <a:t>Our team</a:t>
            </a:r>
            <a:endParaRPr lang="zh-CN" altLang="en-US" sz="6600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文本占位符 26"/>
          <p:cNvSpPr>
            <a:spLocks noGrp="1"/>
          </p:cNvSpPr>
          <p:nvPr>
            <p:ph type="body" sz="quarter" idx="29" hasCustomPrompt="1"/>
          </p:nvPr>
        </p:nvSpPr>
        <p:spPr>
          <a:xfrm>
            <a:off x="4104640" y="1593828"/>
            <a:ext cx="3982720" cy="584775"/>
          </a:xfrm>
          <a:prstGeom prst="rect">
            <a:avLst/>
          </a:prstGeom>
        </p:spPr>
        <p:txBody>
          <a:bodyPr lIns="90000">
            <a:sp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rgbClr val="142E60"/>
                </a:solidFill>
              </a:defRPr>
            </a:lvl1pPr>
          </a:lstStyle>
          <a:p>
            <a:pPr lvl="0"/>
            <a:r>
              <a:rPr lang="zh-CN" altLang="en-US" dirty="0"/>
              <a:t>请输入你的团队名</a:t>
            </a:r>
            <a:endParaRPr lang="zh-CN" altLang="en-US" dirty="0"/>
          </a:p>
        </p:txBody>
      </p:sp>
      <p:sp>
        <p:nvSpPr>
          <p:cNvPr id="14" name="文本占位符 28"/>
          <p:cNvSpPr>
            <a:spLocks noGrp="1"/>
          </p:cNvSpPr>
          <p:nvPr>
            <p:ph type="body" sz="quarter" idx="30" hasCustomPrompt="1"/>
          </p:nvPr>
        </p:nvSpPr>
        <p:spPr>
          <a:xfrm>
            <a:off x="682883" y="2372170"/>
            <a:ext cx="10826234" cy="425698"/>
          </a:xfrm>
          <a:prstGeom prst="rect">
            <a:avLst/>
          </a:prstGeom>
        </p:spPr>
        <p:txBody>
          <a:bodyPr wrap="square" lIns="90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zh-CN" altLang="en-US" dirty="0"/>
              <a:t>请输入你的团队介绍</a:t>
            </a:r>
            <a:endParaRPr lang="zh-CN" altLang="en-US" dirty="0"/>
          </a:p>
        </p:txBody>
      </p:sp>
      <p:sp>
        <p:nvSpPr>
          <p:cNvPr id="15" name="文本占位符 11"/>
          <p:cNvSpPr>
            <a:spLocks noGrp="1"/>
          </p:cNvSpPr>
          <p:nvPr>
            <p:ph type="body" sz="quarter" idx="22" hasCustomPrompt="1"/>
          </p:nvPr>
        </p:nvSpPr>
        <p:spPr>
          <a:xfrm>
            <a:off x="402705" y="5819371"/>
            <a:ext cx="2712258" cy="4001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zh-CN" altLang="en-US" dirty="0"/>
              <a:t>成员信息</a:t>
            </a:r>
            <a:endParaRPr lang="zh-CN" altLang="en-US" dirty="0"/>
          </a:p>
        </p:txBody>
      </p:sp>
      <p:sp>
        <p:nvSpPr>
          <p:cNvPr id="16" name="文本占位符 11"/>
          <p:cNvSpPr>
            <a:spLocks noGrp="1"/>
          </p:cNvSpPr>
          <p:nvPr>
            <p:ph type="body" sz="quarter" idx="36" hasCustomPrompt="1"/>
          </p:nvPr>
        </p:nvSpPr>
        <p:spPr>
          <a:xfrm>
            <a:off x="402783" y="5327590"/>
            <a:ext cx="2712258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37" hasCustomPrompt="1"/>
          </p:nvPr>
        </p:nvSpPr>
        <p:spPr>
          <a:xfrm>
            <a:off x="3301400" y="5819370"/>
            <a:ext cx="2712258" cy="4014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zh-CN" altLang="en-US" dirty="0"/>
              <a:t>成员信息</a:t>
            </a:r>
            <a:endParaRPr lang="zh-CN" altLang="en-US" dirty="0"/>
          </a:p>
        </p:txBody>
      </p:sp>
      <p:sp>
        <p:nvSpPr>
          <p:cNvPr id="18" name="文本占位符 11"/>
          <p:cNvSpPr>
            <a:spLocks noGrp="1"/>
          </p:cNvSpPr>
          <p:nvPr>
            <p:ph type="body" sz="quarter" idx="38" hasCustomPrompt="1"/>
          </p:nvPr>
        </p:nvSpPr>
        <p:spPr>
          <a:xfrm>
            <a:off x="3301478" y="5327590"/>
            <a:ext cx="2712258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" name="文本占位符 11"/>
          <p:cNvSpPr>
            <a:spLocks noGrp="1"/>
          </p:cNvSpPr>
          <p:nvPr>
            <p:ph type="body" sz="quarter" idx="39" hasCustomPrompt="1"/>
          </p:nvPr>
        </p:nvSpPr>
        <p:spPr>
          <a:xfrm>
            <a:off x="6219265" y="5819370"/>
            <a:ext cx="2712258" cy="4014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zh-CN" altLang="en-US" dirty="0"/>
              <a:t>成员信息</a:t>
            </a:r>
            <a:endParaRPr lang="zh-CN" altLang="en-US" dirty="0"/>
          </a:p>
        </p:txBody>
      </p:sp>
      <p:sp>
        <p:nvSpPr>
          <p:cNvPr id="20" name="文本占位符 11"/>
          <p:cNvSpPr>
            <a:spLocks noGrp="1"/>
          </p:cNvSpPr>
          <p:nvPr>
            <p:ph type="body" sz="quarter" idx="40" hasCustomPrompt="1"/>
          </p:nvPr>
        </p:nvSpPr>
        <p:spPr>
          <a:xfrm>
            <a:off x="6219343" y="5327590"/>
            <a:ext cx="2712258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文本占位符 11"/>
          <p:cNvSpPr>
            <a:spLocks noGrp="1"/>
          </p:cNvSpPr>
          <p:nvPr>
            <p:ph type="body" sz="quarter" idx="41" hasCustomPrompt="1"/>
          </p:nvPr>
        </p:nvSpPr>
        <p:spPr>
          <a:xfrm>
            <a:off x="9145213" y="5819370"/>
            <a:ext cx="2693323" cy="4001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zh-CN" altLang="en-US" dirty="0"/>
              <a:t>成员信息</a:t>
            </a:r>
            <a:endParaRPr lang="zh-CN" altLang="en-US" dirty="0"/>
          </a:p>
        </p:txBody>
      </p:sp>
      <p:sp>
        <p:nvSpPr>
          <p:cNvPr id="22" name="文本占位符 11"/>
          <p:cNvSpPr>
            <a:spLocks noGrp="1"/>
          </p:cNvSpPr>
          <p:nvPr>
            <p:ph type="body" sz="quarter" idx="42" hasCustomPrompt="1"/>
          </p:nvPr>
        </p:nvSpPr>
        <p:spPr>
          <a:xfrm>
            <a:off x="9145291" y="5327589"/>
            <a:ext cx="2693323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3" name="图片占位符 54"/>
          <p:cNvSpPr>
            <a:spLocks noGrp="1"/>
          </p:cNvSpPr>
          <p:nvPr>
            <p:ph type="pic" sz="quarter" idx="43"/>
          </p:nvPr>
        </p:nvSpPr>
        <p:spPr>
          <a:xfrm>
            <a:off x="3301400" y="3062205"/>
            <a:ext cx="2702712" cy="2106578"/>
          </a:xfrm>
          <a:custGeom>
            <a:avLst/>
            <a:gdLst>
              <a:gd name="connsiteX0" fmla="*/ 0 w 2712258"/>
              <a:gd name="connsiteY0" fmla="*/ 0 h 2106578"/>
              <a:gd name="connsiteX1" fmla="*/ 2712258 w 2712258"/>
              <a:gd name="connsiteY1" fmla="*/ 0 h 2106578"/>
              <a:gd name="connsiteX2" fmla="*/ 2712258 w 2712258"/>
              <a:gd name="connsiteY2" fmla="*/ 2106578 h 2106578"/>
              <a:gd name="connsiteX3" fmla="*/ 0 w 2712258"/>
              <a:gd name="connsiteY3" fmla="*/ 2106578 h 210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2258" h="2106578">
                <a:moveTo>
                  <a:pt x="0" y="0"/>
                </a:moveTo>
                <a:lnTo>
                  <a:pt x="2712258" y="0"/>
                </a:lnTo>
                <a:lnTo>
                  <a:pt x="2712258" y="2106578"/>
                </a:lnTo>
                <a:lnTo>
                  <a:pt x="0" y="210657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/>
            </a:lvl1pPr>
          </a:lstStyle>
          <a:p>
            <a:endParaRPr lang="zh-CN" altLang="en-US" dirty="0"/>
          </a:p>
        </p:txBody>
      </p:sp>
      <p:sp>
        <p:nvSpPr>
          <p:cNvPr id="24" name="图片占位符 55"/>
          <p:cNvSpPr>
            <a:spLocks noGrp="1"/>
          </p:cNvSpPr>
          <p:nvPr>
            <p:ph type="pic" sz="quarter" idx="44"/>
          </p:nvPr>
        </p:nvSpPr>
        <p:spPr>
          <a:xfrm>
            <a:off x="6209719" y="3062205"/>
            <a:ext cx="2702712" cy="2106578"/>
          </a:xfrm>
          <a:custGeom>
            <a:avLst/>
            <a:gdLst>
              <a:gd name="connsiteX0" fmla="*/ 0 w 2712258"/>
              <a:gd name="connsiteY0" fmla="*/ 0 h 2106578"/>
              <a:gd name="connsiteX1" fmla="*/ 2712258 w 2712258"/>
              <a:gd name="connsiteY1" fmla="*/ 0 h 2106578"/>
              <a:gd name="connsiteX2" fmla="*/ 2712258 w 2712258"/>
              <a:gd name="connsiteY2" fmla="*/ 2106578 h 2106578"/>
              <a:gd name="connsiteX3" fmla="*/ 0 w 2712258"/>
              <a:gd name="connsiteY3" fmla="*/ 2106578 h 210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2258" h="2106578">
                <a:moveTo>
                  <a:pt x="0" y="0"/>
                </a:moveTo>
                <a:lnTo>
                  <a:pt x="2712258" y="0"/>
                </a:lnTo>
                <a:lnTo>
                  <a:pt x="2712258" y="2106578"/>
                </a:lnTo>
                <a:lnTo>
                  <a:pt x="0" y="210657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/>
            </a:lvl1pPr>
          </a:lstStyle>
          <a:p>
            <a:endParaRPr lang="zh-CN" altLang="en-US" dirty="0"/>
          </a:p>
        </p:txBody>
      </p:sp>
      <p:sp>
        <p:nvSpPr>
          <p:cNvPr id="25" name="图片占位符 56"/>
          <p:cNvSpPr>
            <a:spLocks noGrp="1"/>
          </p:cNvSpPr>
          <p:nvPr>
            <p:ph type="pic" sz="quarter" idx="45"/>
          </p:nvPr>
        </p:nvSpPr>
        <p:spPr>
          <a:xfrm>
            <a:off x="9126121" y="3062204"/>
            <a:ext cx="2702712" cy="2106578"/>
          </a:xfrm>
          <a:custGeom>
            <a:avLst/>
            <a:gdLst>
              <a:gd name="connsiteX0" fmla="*/ 0 w 2712258"/>
              <a:gd name="connsiteY0" fmla="*/ 0 h 2106578"/>
              <a:gd name="connsiteX1" fmla="*/ 2712258 w 2712258"/>
              <a:gd name="connsiteY1" fmla="*/ 0 h 2106578"/>
              <a:gd name="connsiteX2" fmla="*/ 2712258 w 2712258"/>
              <a:gd name="connsiteY2" fmla="*/ 2106578 h 2106578"/>
              <a:gd name="connsiteX3" fmla="*/ 0 w 2712258"/>
              <a:gd name="connsiteY3" fmla="*/ 2106578 h 210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2258" h="2106578">
                <a:moveTo>
                  <a:pt x="0" y="0"/>
                </a:moveTo>
                <a:lnTo>
                  <a:pt x="2712258" y="0"/>
                </a:lnTo>
                <a:lnTo>
                  <a:pt x="2712258" y="2106578"/>
                </a:lnTo>
                <a:lnTo>
                  <a:pt x="0" y="210657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/>
            </a:lvl1pPr>
          </a:lstStyle>
          <a:p>
            <a:endParaRPr lang="zh-CN" altLang="en-US" dirty="0"/>
          </a:p>
        </p:txBody>
      </p:sp>
      <p:sp>
        <p:nvSpPr>
          <p:cNvPr id="34" name="MH_Others_2"/>
          <p:cNvSpPr/>
          <p:nvPr userDrawn="1">
            <p:custDataLst>
              <p:tags r:id="rId3"/>
            </p:custDataLst>
          </p:nvPr>
        </p:nvSpPr>
        <p:spPr>
          <a:xfrm>
            <a:off x="3875419" y="344963"/>
            <a:ext cx="6131155" cy="469206"/>
          </a:xfrm>
          <a:prstGeom prst="rect">
            <a:avLst/>
          </a:prstGeom>
          <a:solidFill>
            <a:srgbClr val="173D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<a:noAutofit/>
          </a:bodyPr>
          <a:lstStyle/>
          <a:p>
            <a:endParaRPr lang="zh-CN" alt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5" name="MH_Others_2"/>
          <p:cNvSpPr/>
          <p:nvPr userDrawn="1">
            <p:custDataLst>
              <p:tags r:id="rId4"/>
            </p:custDataLst>
          </p:nvPr>
        </p:nvSpPr>
        <p:spPr>
          <a:xfrm>
            <a:off x="-1" y="388471"/>
            <a:ext cx="1158241" cy="425698"/>
          </a:xfrm>
          <a:prstGeom prst="rect">
            <a:avLst/>
          </a:prstGeom>
          <a:solidFill>
            <a:srgbClr val="579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<a:noAutofit/>
          </a:bodyPr>
          <a:lstStyle/>
          <a:p>
            <a:endParaRPr lang="zh-CN" alt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9119" y="411327"/>
            <a:ext cx="2590115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0075BF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  <a:endParaRPr lang="zh-CN" altLang="en-US" dirty="0"/>
          </a:p>
        </p:txBody>
      </p:sp>
      <p:sp>
        <p:nvSpPr>
          <p:cNvPr id="3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1229119" y="883603"/>
            <a:ext cx="2575420" cy="3251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793CE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副标题</a:t>
            </a:r>
            <a:endParaRPr lang="zh-CN" altLang="en-US" dirty="0"/>
          </a:p>
        </p:txBody>
      </p:sp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02684" y="169084"/>
            <a:ext cx="1426149" cy="512447"/>
          </a:xfrm>
          <a:prstGeom prst="rect">
            <a:avLst/>
          </a:prstGeom>
        </p:spPr>
      </p:pic>
      <p:sp>
        <p:nvSpPr>
          <p:cNvPr id="39" name="文本框 38"/>
          <p:cNvSpPr txBox="1"/>
          <p:nvPr userDrawn="1"/>
        </p:nvSpPr>
        <p:spPr>
          <a:xfrm>
            <a:off x="10402685" y="752937"/>
            <a:ext cx="15788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00" b="0" dirty="0">
                <a:solidFill>
                  <a:srgbClr val="142E60"/>
                </a:solidFill>
              </a:rPr>
              <a:t>自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强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不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息   止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于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至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善</a:t>
            </a:r>
            <a:endParaRPr lang="zh-CN" altLang="en-US" sz="700" b="0" dirty="0">
              <a:solidFill>
                <a:srgbClr val="142E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/>
      <p:bldP spid="25" grpId="0"/>
      <p:bldP spid="34" grpId="0" animBg="1"/>
      <p:bldP spid="35" grpId="0" animBg="1"/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室内, 窗户, 椅子, 房间&#10;&#10;描述已自动生成"/>
          <p:cNvPicPr>
            <a:picLocks noChangeAspect="1"/>
          </p:cNvPicPr>
          <p:nvPr userDrawn="1"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8" b="12568"/>
          <a:stretch>
            <a:fillRect/>
          </a:stretch>
        </p:blipFill>
        <p:spPr>
          <a:xfrm>
            <a:off x="0" y="0"/>
            <a:ext cx="12214169" cy="6858000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658590" y="5398355"/>
            <a:ext cx="4489470" cy="576042"/>
            <a:chOff x="658590" y="5105036"/>
            <a:chExt cx="4489470" cy="576042"/>
          </a:xfrm>
          <a:solidFill>
            <a:srgbClr val="537EC5"/>
          </a:solidFill>
        </p:grpSpPr>
        <p:cxnSp>
          <p:nvCxnSpPr>
            <p:cNvPr id="11" name="直接连接符 10"/>
            <p:cNvCxnSpPr/>
            <p:nvPr/>
          </p:nvCxnSpPr>
          <p:spPr>
            <a:xfrm>
              <a:off x="928590" y="5645078"/>
              <a:ext cx="4219467" cy="0"/>
            </a:xfrm>
            <a:prstGeom prst="line">
              <a:avLst/>
            </a:prstGeom>
            <a:grpFill/>
            <a:ln w="12700">
              <a:solidFill>
                <a:srgbClr val="142E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658590" y="5609078"/>
              <a:ext cx="540000" cy="72000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5148059" y="5105036"/>
              <a:ext cx="1" cy="540042"/>
            </a:xfrm>
            <a:prstGeom prst="line">
              <a:avLst/>
            </a:prstGeom>
            <a:grpFill/>
            <a:ln w="12700">
              <a:solidFill>
                <a:srgbClr val="142E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 userDrawn="1"/>
        </p:nvGrpSpPr>
        <p:grpSpPr>
          <a:xfrm>
            <a:off x="7659358" y="4096272"/>
            <a:ext cx="3859542" cy="72000"/>
            <a:chOff x="7659358" y="3860735"/>
            <a:chExt cx="3859542" cy="72000"/>
          </a:xfrm>
          <a:solidFill>
            <a:srgbClr val="537EC5"/>
          </a:solidFill>
        </p:grpSpPr>
        <p:cxnSp>
          <p:nvCxnSpPr>
            <p:cNvPr id="15" name="直接连接符 14"/>
            <p:cNvCxnSpPr/>
            <p:nvPr/>
          </p:nvCxnSpPr>
          <p:spPr>
            <a:xfrm flipH="1">
              <a:off x="7659358" y="3896735"/>
              <a:ext cx="3589542" cy="0"/>
            </a:xfrm>
            <a:prstGeom prst="line">
              <a:avLst/>
            </a:prstGeom>
            <a:grpFill/>
            <a:ln w="12700">
              <a:solidFill>
                <a:srgbClr val="142E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 flipH="1">
              <a:off x="10978900" y="3860735"/>
              <a:ext cx="540000" cy="72000"/>
            </a:xfrm>
            <a:prstGeom prst="rect">
              <a:avLst/>
            </a:prstGeom>
            <a:grpFill/>
            <a:ln w="0" cap="flat" cmpd="sng" algn="ctr">
              <a:solidFill>
                <a:srgbClr val="537EC5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cs typeface="+mn-ea"/>
              </a:endParaRPr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658590" y="1850594"/>
            <a:ext cx="4489468" cy="561055"/>
            <a:chOff x="658590" y="1557275"/>
            <a:chExt cx="4489468" cy="561055"/>
          </a:xfrm>
          <a:solidFill>
            <a:srgbClr val="537EC5"/>
          </a:solidFill>
        </p:grpSpPr>
        <p:cxnSp>
          <p:nvCxnSpPr>
            <p:cNvPr id="18" name="直接连接符 17"/>
            <p:cNvCxnSpPr/>
            <p:nvPr/>
          </p:nvCxnSpPr>
          <p:spPr>
            <a:xfrm flipV="1">
              <a:off x="928590" y="1593275"/>
              <a:ext cx="4219467" cy="0"/>
            </a:xfrm>
            <a:prstGeom prst="line">
              <a:avLst/>
            </a:prstGeom>
            <a:grpFill/>
            <a:ln w="12700">
              <a:solidFill>
                <a:srgbClr val="142E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 flipV="1">
              <a:off x="658590" y="1557275"/>
              <a:ext cx="540000" cy="72000"/>
            </a:xfrm>
            <a:prstGeom prst="rect">
              <a:avLst/>
            </a:prstGeom>
            <a:grpFill/>
            <a:ln w="0" cap="flat" cmpd="sng" algn="ctr">
              <a:solidFill>
                <a:srgbClr val="537EC5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cs typeface="+mn-ea"/>
              </a:endParaRPr>
            </a:p>
          </p:txBody>
        </p:sp>
        <p:cxnSp>
          <p:nvCxnSpPr>
            <p:cNvPr id="20" name="直接连接符 19"/>
            <p:cNvCxnSpPr>
              <a:stCxn id="38" idx="4"/>
            </p:cNvCxnSpPr>
            <p:nvPr/>
          </p:nvCxnSpPr>
          <p:spPr>
            <a:xfrm flipV="1">
              <a:off x="5148058" y="1593275"/>
              <a:ext cx="0" cy="525055"/>
            </a:xfrm>
            <a:prstGeom prst="line">
              <a:avLst/>
            </a:prstGeom>
            <a:grpFill/>
            <a:ln w="12700">
              <a:solidFill>
                <a:srgbClr val="142E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任意多边形: 形状 23"/>
          <p:cNvSpPr/>
          <p:nvPr/>
        </p:nvSpPr>
        <p:spPr>
          <a:xfrm>
            <a:off x="6198968" y="2086173"/>
            <a:ext cx="1457557" cy="1056524"/>
          </a:xfrm>
          <a:custGeom>
            <a:avLst/>
            <a:gdLst>
              <a:gd name="connsiteX0" fmla="*/ 0 w 1706900"/>
              <a:gd name="connsiteY0" fmla="*/ 0 h 1237263"/>
              <a:gd name="connsiteX1" fmla="*/ 100119 w 1706900"/>
              <a:gd name="connsiteY1" fmla="*/ 5056 h 1237263"/>
              <a:gd name="connsiteX2" fmla="*/ 1669345 w 1706900"/>
              <a:gd name="connsiteY2" fmla="*/ 945608 h 1237263"/>
              <a:gd name="connsiteX3" fmla="*/ 1706900 w 1706900"/>
              <a:gd name="connsiteY3" fmla="*/ 1007425 h 1237263"/>
              <a:gd name="connsiteX4" fmla="*/ 1607514 w 1706900"/>
              <a:gd name="connsiteY4" fmla="*/ 1237263 h 1237263"/>
              <a:gd name="connsiteX5" fmla="*/ 1378393 w 1706900"/>
              <a:gd name="connsiteY5" fmla="*/ 1210690 h 1237263"/>
              <a:gd name="connsiteX6" fmla="*/ 1348697 w 1706900"/>
              <a:gd name="connsiteY6" fmla="*/ 1161809 h 1237263"/>
              <a:gd name="connsiteX7" fmla="*/ 60582 w 1706900"/>
              <a:gd name="connsiteY7" fmla="*/ 389747 h 1237263"/>
              <a:gd name="connsiteX8" fmla="*/ 57365 w 1706900"/>
              <a:gd name="connsiteY8" fmla="*/ 389585 h 1237263"/>
              <a:gd name="connsiteX9" fmla="*/ 173430 w 1706900"/>
              <a:gd name="connsiteY9" fmla="*/ 233391 h 1237263"/>
              <a:gd name="connsiteX10" fmla="*/ 0 w 1706900"/>
              <a:gd name="connsiteY10" fmla="*/ 0 h 123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06900" h="1237263">
                <a:moveTo>
                  <a:pt x="0" y="0"/>
                </a:moveTo>
                <a:lnTo>
                  <a:pt x="100119" y="5056"/>
                </a:lnTo>
                <a:cubicBezTo>
                  <a:pt x="753205" y="71380"/>
                  <a:pt x="1320224" y="428841"/>
                  <a:pt x="1669345" y="945608"/>
                </a:cubicBezTo>
                <a:lnTo>
                  <a:pt x="1706900" y="1007425"/>
                </a:lnTo>
                <a:lnTo>
                  <a:pt x="1607514" y="1237263"/>
                </a:lnTo>
                <a:lnTo>
                  <a:pt x="1378393" y="1210690"/>
                </a:lnTo>
                <a:lnTo>
                  <a:pt x="1348697" y="1161809"/>
                </a:lnTo>
                <a:cubicBezTo>
                  <a:pt x="1062117" y="737616"/>
                  <a:pt x="596675" y="444190"/>
                  <a:pt x="60582" y="389747"/>
                </a:cubicBezTo>
                <a:lnTo>
                  <a:pt x="57365" y="389585"/>
                </a:lnTo>
                <a:lnTo>
                  <a:pt x="173430" y="233391"/>
                </a:lnTo>
                <a:lnTo>
                  <a:pt x="0" y="0"/>
                </a:lnTo>
                <a:close/>
              </a:path>
            </a:pathLst>
          </a:custGeom>
          <a:solidFill>
            <a:srgbClr val="142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</a:endParaRPr>
          </a:p>
        </p:txBody>
      </p:sp>
      <p:sp>
        <p:nvSpPr>
          <p:cNvPr id="25" name="任意多边形: 形状 24"/>
          <p:cNvSpPr/>
          <p:nvPr/>
        </p:nvSpPr>
        <p:spPr>
          <a:xfrm>
            <a:off x="4538167" y="2087927"/>
            <a:ext cx="1566937" cy="1010877"/>
          </a:xfrm>
          <a:custGeom>
            <a:avLst/>
            <a:gdLst>
              <a:gd name="connsiteX0" fmla="*/ 1663087 w 1834991"/>
              <a:gd name="connsiteY0" fmla="*/ 0 h 1183807"/>
              <a:gd name="connsiteX1" fmla="*/ 1834991 w 1834991"/>
              <a:gd name="connsiteY1" fmla="*/ 231337 h 1183807"/>
              <a:gd name="connsiteX2" fmla="*/ 1721754 w 1834991"/>
              <a:gd name="connsiteY2" fmla="*/ 383725 h 1183807"/>
              <a:gd name="connsiteX3" fmla="*/ 1643165 w 1834991"/>
              <a:gd name="connsiteY3" fmla="*/ 387693 h 1183807"/>
              <a:gd name="connsiteX4" fmla="*/ 355050 w 1834991"/>
              <a:gd name="connsiteY4" fmla="*/ 1159755 h 1183807"/>
              <a:gd name="connsiteX5" fmla="*/ 340438 w 1834991"/>
              <a:gd name="connsiteY5" fmla="*/ 1183807 h 1183807"/>
              <a:gd name="connsiteX6" fmla="*/ 248570 w 1834991"/>
              <a:gd name="connsiteY6" fmla="*/ 971353 h 1183807"/>
              <a:gd name="connsiteX7" fmla="*/ 0 w 1834991"/>
              <a:gd name="connsiteY7" fmla="*/ 1000182 h 1183807"/>
              <a:gd name="connsiteX8" fmla="*/ 34402 w 1834991"/>
              <a:gd name="connsiteY8" fmla="*/ 943554 h 1183807"/>
              <a:gd name="connsiteX9" fmla="*/ 1603628 w 1834991"/>
              <a:gd name="connsiteY9" fmla="*/ 3002 h 1183807"/>
              <a:gd name="connsiteX10" fmla="*/ 1663087 w 1834991"/>
              <a:gd name="connsiteY10" fmla="*/ 0 h 1183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34991" h="1183807">
                <a:moveTo>
                  <a:pt x="1663087" y="0"/>
                </a:moveTo>
                <a:lnTo>
                  <a:pt x="1834991" y="231337"/>
                </a:lnTo>
                <a:lnTo>
                  <a:pt x="1721754" y="383725"/>
                </a:lnTo>
                <a:lnTo>
                  <a:pt x="1643165" y="387693"/>
                </a:lnTo>
                <a:cubicBezTo>
                  <a:pt x="1107073" y="442136"/>
                  <a:pt x="641630" y="735562"/>
                  <a:pt x="355050" y="1159755"/>
                </a:cubicBezTo>
                <a:lnTo>
                  <a:pt x="340438" y="1183807"/>
                </a:lnTo>
                <a:lnTo>
                  <a:pt x="248570" y="971353"/>
                </a:lnTo>
                <a:lnTo>
                  <a:pt x="0" y="1000182"/>
                </a:lnTo>
                <a:lnTo>
                  <a:pt x="34402" y="943554"/>
                </a:lnTo>
                <a:cubicBezTo>
                  <a:pt x="383524" y="426787"/>
                  <a:pt x="950542" y="69326"/>
                  <a:pt x="1603628" y="3002"/>
                </a:cubicBezTo>
                <a:lnTo>
                  <a:pt x="16630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</a:endParaRPr>
          </a:p>
        </p:txBody>
      </p:sp>
      <p:sp>
        <p:nvSpPr>
          <p:cNvPr id="26" name="任意多边形: 形状 25"/>
          <p:cNvSpPr/>
          <p:nvPr/>
        </p:nvSpPr>
        <p:spPr>
          <a:xfrm>
            <a:off x="4224679" y="3098804"/>
            <a:ext cx="513804" cy="1613976"/>
          </a:xfrm>
          <a:custGeom>
            <a:avLst/>
            <a:gdLst>
              <a:gd name="connsiteX0" fmla="*/ 441143 w 601700"/>
              <a:gd name="connsiteY0" fmla="*/ 0 h 1890077"/>
              <a:gd name="connsiteX1" fmla="*/ 536850 w 601700"/>
              <a:gd name="connsiteY1" fmla="*/ 221330 h 1890077"/>
              <a:gd name="connsiteX2" fmla="*/ 525932 w 601700"/>
              <a:gd name="connsiteY2" fmla="*/ 243993 h 1890077"/>
              <a:gd name="connsiteX3" fmla="*/ 386688 w 601700"/>
              <a:gd name="connsiteY3" fmla="*/ 933693 h 1890077"/>
              <a:gd name="connsiteX4" fmla="*/ 600546 w 601700"/>
              <a:gd name="connsiteY4" fmla="*/ 1778281 h 1890077"/>
              <a:gd name="connsiteX5" fmla="*/ 601700 w 601700"/>
              <a:gd name="connsiteY5" fmla="*/ 1780180 h 1890077"/>
              <a:gd name="connsiteX6" fmla="*/ 288806 w 601700"/>
              <a:gd name="connsiteY6" fmla="*/ 1743891 h 1890077"/>
              <a:gd name="connsiteX7" fmla="*/ 225593 w 601700"/>
              <a:gd name="connsiteY7" fmla="*/ 1890077 h 1890077"/>
              <a:gd name="connsiteX8" fmla="*/ 169632 w 601700"/>
              <a:gd name="connsiteY8" fmla="*/ 1773909 h 1890077"/>
              <a:gd name="connsiteX9" fmla="*/ 0 w 601700"/>
              <a:gd name="connsiteY9" fmla="*/ 933693 h 1890077"/>
              <a:gd name="connsiteX10" fmla="*/ 169632 w 601700"/>
              <a:gd name="connsiteY10" fmla="*/ 93477 h 1890077"/>
              <a:gd name="connsiteX11" fmla="*/ 201260 w 601700"/>
              <a:gd name="connsiteY11" fmla="*/ 27822 h 1890077"/>
              <a:gd name="connsiteX12" fmla="*/ 441143 w 601700"/>
              <a:gd name="connsiteY12" fmla="*/ 0 h 189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1700" h="1890077">
                <a:moveTo>
                  <a:pt x="441143" y="0"/>
                </a:moveTo>
                <a:lnTo>
                  <a:pt x="536850" y="221330"/>
                </a:lnTo>
                <a:lnTo>
                  <a:pt x="525932" y="243993"/>
                </a:lnTo>
                <a:cubicBezTo>
                  <a:pt x="436270" y="455979"/>
                  <a:pt x="386688" y="689046"/>
                  <a:pt x="386688" y="933693"/>
                </a:cubicBezTo>
                <a:cubicBezTo>
                  <a:pt x="386688" y="1239502"/>
                  <a:pt x="464159" y="1527217"/>
                  <a:pt x="600546" y="1778281"/>
                </a:cubicBezTo>
                <a:lnTo>
                  <a:pt x="601700" y="1780180"/>
                </a:lnTo>
                <a:lnTo>
                  <a:pt x="288806" y="1743891"/>
                </a:lnTo>
                <a:lnTo>
                  <a:pt x="225593" y="1890077"/>
                </a:lnTo>
                <a:lnTo>
                  <a:pt x="169632" y="1773909"/>
                </a:lnTo>
                <a:cubicBezTo>
                  <a:pt x="60402" y="1515661"/>
                  <a:pt x="0" y="1231731"/>
                  <a:pt x="0" y="933693"/>
                </a:cubicBezTo>
                <a:cubicBezTo>
                  <a:pt x="0" y="635656"/>
                  <a:pt x="60402" y="351726"/>
                  <a:pt x="169632" y="93477"/>
                </a:cubicBezTo>
                <a:lnTo>
                  <a:pt x="201260" y="27822"/>
                </a:lnTo>
                <a:lnTo>
                  <a:pt x="441143" y="0"/>
                </a:lnTo>
                <a:close/>
              </a:path>
            </a:pathLst>
          </a:custGeom>
          <a:solidFill>
            <a:srgbClr val="142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</a:endParaRPr>
          </a:p>
        </p:txBody>
      </p:sp>
      <p:sp>
        <p:nvSpPr>
          <p:cNvPr id="27" name="任意多边形: 形状 26"/>
          <p:cNvSpPr/>
          <p:nvPr/>
        </p:nvSpPr>
        <p:spPr>
          <a:xfrm>
            <a:off x="7453518" y="3164248"/>
            <a:ext cx="485738" cy="1677136"/>
          </a:xfrm>
          <a:custGeom>
            <a:avLst/>
            <a:gdLst>
              <a:gd name="connsiteX0" fmla="*/ 375224 w 568833"/>
              <a:gd name="connsiteY0" fmla="*/ 0 h 1964042"/>
              <a:gd name="connsiteX1" fmla="*/ 399201 w 568833"/>
              <a:gd name="connsiteY1" fmla="*/ 49773 h 1964042"/>
              <a:gd name="connsiteX2" fmla="*/ 568833 w 568833"/>
              <a:gd name="connsiteY2" fmla="*/ 889989 h 1964042"/>
              <a:gd name="connsiteX3" fmla="*/ 308304 w 568833"/>
              <a:gd name="connsiteY3" fmla="*/ 1918896 h 1964042"/>
              <a:gd name="connsiteX4" fmla="*/ 292489 w 568833"/>
              <a:gd name="connsiteY4" fmla="*/ 1944929 h 1964042"/>
              <a:gd name="connsiteX5" fmla="*/ 127690 w 568833"/>
              <a:gd name="connsiteY5" fmla="*/ 1964042 h 1964042"/>
              <a:gd name="connsiteX6" fmla="*/ 0 w 568833"/>
              <a:gd name="connsiteY6" fmla="*/ 1668747 h 1964042"/>
              <a:gd name="connsiteX7" fmla="*/ 42901 w 568833"/>
              <a:gd name="connsiteY7" fmla="*/ 1579689 h 1964042"/>
              <a:gd name="connsiteX8" fmla="*/ 182145 w 568833"/>
              <a:gd name="connsiteY8" fmla="*/ 889989 h 1964042"/>
              <a:gd name="connsiteX9" fmla="*/ 42901 w 568833"/>
              <a:gd name="connsiteY9" fmla="*/ 200289 h 1964042"/>
              <a:gd name="connsiteX10" fmla="*/ 39004 w 568833"/>
              <a:gd name="connsiteY10" fmla="*/ 192198 h 1964042"/>
              <a:gd name="connsiteX11" fmla="*/ 280027 w 568833"/>
              <a:gd name="connsiteY11" fmla="*/ 220152 h 1964042"/>
              <a:gd name="connsiteX12" fmla="*/ 375224 w 568833"/>
              <a:gd name="connsiteY12" fmla="*/ 0 h 1964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68833" h="1964042">
                <a:moveTo>
                  <a:pt x="375224" y="0"/>
                </a:moveTo>
                <a:lnTo>
                  <a:pt x="399201" y="49773"/>
                </a:lnTo>
                <a:cubicBezTo>
                  <a:pt x="508431" y="308022"/>
                  <a:pt x="568833" y="591952"/>
                  <a:pt x="568833" y="889989"/>
                </a:cubicBezTo>
                <a:cubicBezTo>
                  <a:pt x="568833" y="1262536"/>
                  <a:pt x="474455" y="1613040"/>
                  <a:pt x="308304" y="1918896"/>
                </a:cubicBezTo>
                <a:lnTo>
                  <a:pt x="292489" y="1944929"/>
                </a:lnTo>
                <a:lnTo>
                  <a:pt x="127690" y="1964042"/>
                </a:lnTo>
                <a:lnTo>
                  <a:pt x="0" y="1668747"/>
                </a:lnTo>
                <a:lnTo>
                  <a:pt x="42901" y="1579689"/>
                </a:lnTo>
                <a:cubicBezTo>
                  <a:pt x="132564" y="1367703"/>
                  <a:pt x="182145" y="1134636"/>
                  <a:pt x="182145" y="889989"/>
                </a:cubicBezTo>
                <a:cubicBezTo>
                  <a:pt x="182145" y="645342"/>
                  <a:pt x="132564" y="412275"/>
                  <a:pt x="42901" y="200289"/>
                </a:cubicBezTo>
                <a:lnTo>
                  <a:pt x="39004" y="192198"/>
                </a:lnTo>
                <a:lnTo>
                  <a:pt x="280027" y="220152"/>
                </a:lnTo>
                <a:lnTo>
                  <a:pt x="37522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</a:endParaRPr>
          </a:p>
        </p:txBody>
      </p:sp>
      <p:sp>
        <p:nvSpPr>
          <p:cNvPr id="28" name="任意多边形: 形状 27"/>
          <p:cNvSpPr/>
          <p:nvPr/>
        </p:nvSpPr>
        <p:spPr>
          <a:xfrm>
            <a:off x="6086896" y="4796008"/>
            <a:ext cx="1476226" cy="968857"/>
          </a:xfrm>
          <a:custGeom>
            <a:avLst/>
            <a:gdLst>
              <a:gd name="connsiteX0" fmla="*/ 1457333 w 1728762"/>
              <a:gd name="connsiteY0" fmla="*/ 0 h 1134598"/>
              <a:gd name="connsiteX1" fmla="*/ 1586421 w 1728762"/>
              <a:gd name="connsiteY1" fmla="*/ 298528 h 1134598"/>
              <a:gd name="connsiteX2" fmla="*/ 1728762 w 1728762"/>
              <a:gd name="connsiteY2" fmla="*/ 282020 h 1134598"/>
              <a:gd name="connsiteX3" fmla="*/ 1676325 w 1728762"/>
              <a:gd name="connsiteY3" fmla="*/ 352142 h 1134598"/>
              <a:gd name="connsiteX4" fmla="*/ 231363 w 1728762"/>
              <a:gd name="connsiteY4" fmla="*/ 1126519 h 1134598"/>
              <a:gd name="connsiteX5" fmla="*/ 71377 w 1728762"/>
              <a:gd name="connsiteY5" fmla="*/ 1134598 h 1134598"/>
              <a:gd name="connsiteX6" fmla="*/ 0 w 1728762"/>
              <a:gd name="connsiteY6" fmla="*/ 1038544 h 1134598"/>
              <a:gd name="connsiteX7" fmla="*/ 224152 w 1728762"/>
              <a:gd name="connsiteY7" fmla="*/ 736895 h 1134598"/>
              <a:gd name="connsiteX8" fmla="*/ 367759 w 1728762"/>
              <a:gd name="connsiteY8" fmla="*/ 714977 h 1134598"/>
              <a:gd name="connsiteX9" fmla="*/ 1377938 w 1728762"/>
              <a:gd name="connsiteY9" fmla="*/ 106172 h 1134598"/>
              <a:gd name="connsiteX10" fmla="*/ 1457333 w 1728762"/>
              <a:gd name="connsiteY10" fmla="*/ 0 h 1134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8762" h="1134598">
                <a:moveTo>
                  <a:pt x="1457333" y="0"/>
                </a:moveTo>
                <a:lnTo>
                  <a:pt x="1586421" y="298528"/>
                </a:lnTo>
                <a:lnTo>
                  <a:pt x="1728762" y="282020"/>
                </a:lnTo>
                <a:lnTo>
                  <a:pt x="1676325" y="352142"/>
                </a:lnTo>
                <a:cubicBezTo>
                  <a:pt x="1324401" y="778576"/>
                  <a:pt x="811884" y="1067565"/>
                  <a:pt x="231363" y="1126519"/>
                </a:cubicBezTo>
                <a:lnTo>
                  <a:pt x="71377" y="1134598"/>
                </a:lnTo>
                <a:lnTo>
                  <a:pt x="0" y="1038544"/>
                </a:lnTo>
                <a:lnTo>
                  <a:pt x="224152" y="736895"/>
                </a:lnTo>
                <a:lnTo>
                  <a:pt x="367759" y="714977"/>
                </a:lnTo>
                <a:cubicBezTo>
                  <a:pt x="771469" y="632367"/>
                  <a:pt x="1125168" y="412460"/>
                  <a:pt x="1377938" y="106172"/>
                </a:cubicBezTo>
                <a:lnTo>
                  <a:pt x="1457333" y="0"/>
                </a:lnTo>
                <a:close/>
              </a:path>
            </a:pathLst>
          </a:custGeom>
          <a:solidFill>
            <a:srgbClr val="142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</a:endParaRPr>
          </a:p>
        </p:txBody>
      </p:sp>
      <p:sp>
        <p:nvSpPr>
          <p:cNvPr id="29" name="任意多边形: 形状 28"/>
          <p:cNvSpPr/>
          <p:nvPr/>
        </p:nvSpPr>
        <p:spPr>
          <a:xfrm>
            <a:off x="4565751" y="4825616"/>
            <a:ext cx="1464138" cy="931183"/>
          </a:xfrm>
          <a:custGeom>
            <a:avLst/>
            <a:gdLst>
              <a:gd name="connsiteX0" fmla="*/ 63929 w 1714606"/>
              <a:gd name="connsiteY0" fmla="*/ 0 h 1090480"/>
              <a:gd name="connsiteX1" fmla="*/ 400470 w 1714606"/>
              <a:gd name="connsiteY1" fmla="*/ 39031 h 1090480"/>
              <a:gd name="connsiteX2" fmla="*/ 424749 w 1714606"/>
              <a:gd name="connsiteY2" fmla="*/ 71499 h 1090480"/>
              <a:gd name="connsiteX3" fmla="*/ 1610861 w 1714606"/>
              <a:gd name="connsiteY3" fmla="*/ 707155 h 1090480"/>
              <a:gd name="connsiteX4" fmla="*/ 1714606 w 1714606"/>
              <a:gd name="connsiteY4" fmla="*/ 712394 h 1090480"/>
              <a:gd name="connsiteX5" fmla="*/ 1498013 w 1714606"/>
              <a:gd name="connsiteY5" fmla="*/ 1003871 h 1090480"/>
              <a:gd name="connsiteX6" fmla="*/ 1562371 w 1714606"/>
              <a:gd name="connsiteY6" fmla="*/ 1090480 h 1090480"/>
              <a:gd name="connsiteX7" fmla="*/ 1356997 w 1714606"/>
              <a:gd name="connsiteY7" fmla="*/ 1059136 h 1090480"/>
              <a:gd name="connsiteX8" fmla="*/ 2098 w 1714606"/>
              <a:gd name="connsiteY8" fmla="*/ 151294 h 1090480"/>
              <a:gd name="connsiteX9" fmla="*/ 0 w 1714606"/>
              <a:gd name="connsiteY9" fmla="*/ 147841 h 1090480"/>
              <a:gd name="connsiteX10" fmla="*/ 63929 w 1714606"/>
              <a:gd name="connsiteY10" fmla="*/ 0 h 109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14606" h="1090480">
                <a:moveTo>
                  <a:pt x="63929" y="0"/>
                </a:moveTo>
                <a:lnTo>
                  <a:pt x="400470" y="39031"/>
                </a:lnTo>
                <a:lnTo>
                  <a:pt x="424749" y="71499"/>
                </a:lnTo>
                <a:cubicBezTo>
                  <a:pt x="713630" y="421542"/>
                  <a:pt x="1134334" y="658761"/>
                  <a:pt x="1610861" y="707155"/>
                </a:cubicBezTo>
                <a:lnTo>
                  <a:pt x="1714606" y="712394"/>
                </a:lnTo>
                <a:lnTo>
                  <a:pt x="1498013" y="1003871"/>
                </a:lnTo>
                <a:lnTo>
                  <a:pt x="1562371" y="1090480"/>
                </a:lnTo>
                <a:lnTo>
                  <a:pt x="1356997" y="1059136"/>
                </a:lnTo>
                <a:cubicBezTo>
                  <a:pt x="794924" y="944120"/>
                  <a:pt x="312428" y="610643"/>
                  <a:pt x="2098" y="151294"/>
                </a:cubicBezTo>
                <a:lnTo>
                  <a:pt x="0" y="147841"/>
                </a:lnTo>
                <a:lnTo>
                  <a:pt x="6392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</a:endParaRPr>
          </a:p>
        </p:txBody>
      </p:sp>
      <p:pic>
        <p:nvPicPr>
          <p:cNvPr id="23" name="图片 22"/>
          <p:cNvPicPr/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28880" y="2458400"/>
            <a:ext cx="2934237" cy="2934237"/>
          </a:xfrm>
          <a:custGeom>
            <a:avLst/>
            <a:gdLst>
              <a:gd name="connsiteX0" fmla="*/ 1026607 w 2053214"/>
              <a:gd name="connsiteY0" fmla="*/ 0 h 2053210"/>
              <a:gd name="connsiteX1" fmla="*/ 2053214 w 2053214"/>
              <a:gd name="connsiteY1" fmla="*/ 1026605 h 2053210"/>
              <a:gd name="connsiteX2" fmla="*/ 1026607 w 2053214"/>
              <a:gd name="connsiteY2" fmla="*/ 2053210 h 2053210"/>
              <a:gd name="connsiteX3" fmla="*/ 0 w 2053214"/>
              <a:gd name="connsiteY3" fmla="*/ 1026605 h 2053210"/>
              <a:gd name="connsiteX4" fmla="*/ 1026607 w 2053214"/>
              <a:gd name="connsiteY4" fmla="*/ 0 h 205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214" h="2053210">
                <a:moveTo>
                  <a:pt x="1026607" y="0"/>
                </a:moveTo>
                <a:cubicBezTo>
                  <a:pt x="1593586" y="0"/>
                  <a:pt x="2053214" y="459627"/>
                  <a:pt x="2053214" y="1026605"/>
                </a:cubicBezTo>
                <a:cubicBezTo>
                  <a:pt x="2053214" y="1593583"/>
                  <a:pt x="1593586" y="2053210"/>
                  <a:pt x="1026607" y="2053210"/>
                </a:cubicBezTo>
                <a:cubicBezTo>
                  <a:pt x="459628" y="2053210"/>
                  <a:pt x="0" y="1593583"/>
                  <a:pt x="0" y="1026605"/>
                </a:cubicBezTo>
                <a:cubicBezTo>
                  <a:pt x="0" y="459627"/>
                  <a:pt x="459628" y="0"/>
                  <a:pt x="1026607" y="0"/>
                </a:cubicBezTo>
                <a:close/>
              </a:path>
            </a:pathLst>
          </a:custGeom>
        </p:spPr>
      </p:pic>
      <p:sp>
        <p:nvSpPr>
          <p:cNvPr id="30" name="椭圆 29"/>
          <p:cNvSpPr/>
          <p:nvPr/>
        </p:nvSpPr>
        <p:spPr>
          <a:xfrm flipH="1">
            <a:off x="7866207" y="4075922"/>
            <a:ext cx="115509" cy="115509"/>
          </a:xfrm>
          <a:prstGeom prst="ellipse">
            <a:avLst/>
          </a:prstGeom>
          <a:solidFill>
            <a:srgbClr val="142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090303" y="5420566"/>
            <a:ext cx="115509" cy="115509"/>
          </a:xfrm>
          <a:prstGeom prst="ellipse">
            <a:avLst/>
          </a:prstGeom>
          <a:solidFill>
            <a:srgbClr val="142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090303" y="2296140"/>
            <a:ext cx="115509" cy="115509"/>
          </a:xfrm>
          <a:prstGeom prst="ellipse">
            <a:avLst/>
          </a:prstGeom>
          <a:solidFill>
            <a:srgbClr val="142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44" name="文本占位符 43"/>
          <p:cNvSpPr>
            <a:spLocks noGrp="1"/>
          </p:cNvSpPr>
          <p:nvPr>
            <p:ph type="body" sz="quarter" idx="15" hasCustomPrompt="1"/>
          </p:nvPr>
        </p:nvSpPr>
        <p:spPr>
          <a:xfrm>
            <a:off x="590550" y="2579319"/>
            <a:ext cx="3173413" cy="11922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请在这里输入您的阐述</a:t>
            </a:r>
            <a:endParaRPr lang="zh-CN" altLang="en-US" dirty="0"/>
          </a:p>
        </p:txBody>
      </p:sp>
      <p:sp>
        <p:nvSpPr>
          <p:cNvPr id="45" name="文本占位符 43"/>
          <p:cNvSpPr>
            <a:spLocks noGrp="1"/>
          </p:cNvSpPr>
          <p:nvPr>
            <p:ph type="body" sz="quarter" idx="16" hasCustomPrompt="1"/>
          </p:nvPr>
        </p:nvSpPr>
        <p:spPr>
          <a:xfrm>
            <a:off x="573405" y="4638517"/>
            <a:ext cx="3173413" cy="11922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请在这里输入您的阐述</a:t>
            </a:r>
            <a:endParaRPr lang="zh-CN" altLang="en-US" dirty="0"/>
          </a:p>
        </p:txBody>
      </p:sp>
      <p:sp>
        <p:nvSpPr>
          <p:cNvPr id="46" name="文本占位符 43"/>
          <p:cNvSpPr>
            <a:spLocks noGrp="1"/>
          </p:cNvSpPr>
          <p:nvPr>
            <p:ph type="body" sz="quarter" idx="17" hasCustomPrompt="1"/>
          </p:nvPr>
        </p:nvSpPr>
        <p:spPr>
          <a:xfrm>
            <a:off x="8361289" y="2843481"/>
            <a:ext cx="3173413" cy="119221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请在这里输入您的阐述</a:t>
            </a:r>
            <a:endParaRPr lang="zh-CN" altLang="en-US" dirty="0"/>
          </a:p>
        </p:txBody>
      </p:sp>
      <p:sp>
        <p:nvSpPr>
          <p:cNvPr id="50" name="文本占位符 49"/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2104192"/>
            <a:ext cx="3173413" cy="3548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537EC5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请在这里输入你的小标题</a:t>
            </a:r>
            <a:endParaRPr lang="zh-CN" altLang="en-US" dirty="0"/>
          </a:p>
        </p:txBody>
      </p:sp>
      <p:sp>
        <p:nvSpPr>
          <p:cNvPr id="51" name="文本占位符 49"/>
          <p:cNvSpPr>
            <a:spLocks noGrp="1"/>
          </p:cNvSpPr>
          <p:nvPr>
            <p:ph type="body" sz="quarter" idx="19" hasCustomPrompt="1"/>
          </p:nvPr>
        </p:nvSpPr>
        <p:spPr>
          <a:xfrm>
            <a:off x="573404" y="4172079"/>
            <a:ext cx="3173413" cy="3548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537EC5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请在这里输入你的小标题</a:t>
            </a:r>
            <a:endParaRPr lang="zh-CN" altLang="en-US" dirty="0"/>
          </a:p>
        </p:txBody>
      </p:sp>
      <p:sp>
        <p:nvSpPr>
          <p:cNvPr id="52" name="文本占位符 49"/>
          <p:cNvSpPr>
            <a:spLocks noGrp="1"/>
          </p:cNvSpPr>
          <p:nvPr>
            <p:ph type="body" sz="quarter" idx="20" hasCustomPrompt="1"/>
          </p:nvPr>
        </p:nvSpPr>
        <p:spPr>
          <a:xfrm>
            <a:off x="8348640" y="2370882"/>
            <a:ext cx="3173413" cy="35484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rgbClr val="537EC5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请在这里输入你的小标题</a:t>
            </a:r>
            <a:endParaRPr lang="zh-CN" altLang="en-US" dirty="0"/>
          </a:p>
        </p:txBody>
      </p:sp>
      <p:sp>
        <p:nvSpPr>
          <p:cNvPr id="53" name="MH_Others_2"/>
          <p:cNvSpPr/>
          <p:nvPr>
            <p:custDataLst>
              <p:tags r:id="rId4"/>
            </p:custDataLst>
          </p:nvPr>
        </p:nvSpPr>
        <p:spPr>
          <a:xfrm>
            <a:off x="3875419" y="344963"/>
            <a:ext cx="6131155" cy="469206"/>
          </a:xfrm>
          <a:prstGeom prst="rect">
            <a:avLst/>
          </a:prstGeom>
          <a:solidFill>
            <a:srgbClr val="173D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<a:noAutofit/>
          </a:bodyPr>
          <a:lstStyle/>
          <a:p>
            <a:endParaRPr lang="zh-CN" alt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4" name="MH_Others_2"/>
          <p:cNvSpPr/>
          <p:nvPr>
            <p:custDataLst>
              <p:tags r:id="rId5"/>
            </p:custDataLst>
          </p:nvPr>
        </p:nvSpPr>
        <p:spPr>
          <a:xfrm>
            <a:off x="-1" y="388471"/>
            <a:ext cx="1158241" cy="425698"/>
          </a:xfrm>
          <a:prstGeom prst="rect">
            <a:avLst/>
          </a:prstGeom>
          <a:solidFill>
            <a:srgbClr val="579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<a:noAutofit/>
          </a:bodyPr>
          <a:lstStyle/>
          <a:p>
            <a:endParaRPr lang="zh-CN" alt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5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9119" y="411327"/>
            <a:ext cx="2590115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0075BF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  <a:endParaRPr lang="zh-CN" altLang="en-US" dirty="0"/>
          </a:p>
        </p:txBody>
      </p:sp>
      <p:sp>
        <p:nvSpPr>
          <p:cNvPr id="5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1229119" y="883603"/>
            <a:ext cx="2575420" cy="3251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793CE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副标题</a:t>
            </a: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02684" y="169084"/>
            <a:ext cx="1426149" cy="512447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10402685" y="752937"/>
            <a:ext cx="15788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00" b="0" dirty="0">
                <a:solidFill>
                  <a:srgbClr val="142E60"/>
                </a:solidFill>
              </a:rPr>
              <a:t>自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强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不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息   止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于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至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善</a:t>
            </a:r>
            <a:endParaRPr lang="zh-CN" altLang="en-US" sz="700" b="0" dirty="0">
              <a:solidFill>
                <a:srgbClr val="142E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3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3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3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3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3" grpId="0" animBg="1"/>
      <p:bldP spid="38" grpId="0" animBg="1"/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样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室内, 窗户, 椅子, 房间&#10;&#10;描述已自动生成"/>
          <p:cNvPicPr>
            <a:picLocks noChangeAspect="1"/>
          </p:cNvPicPr>
          <p:nvPr userDrawn="1"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8" b="12568"/>
          <a:stretch>
            <a:fillRect/>
          </a:stretch>
        </p:blipFill>
        <p:spPr>
          <a:xfrm>
            <a:off x="0" y="0"/>
            <a:ext cx="12214169" cy="6858000"/>
          </a:xfrm>
          <a:prstGeom prst="rect">
            <a:avLst/>
          </a:prstGeom>
        </p:spPr>
      </p:pic>
      <p:sp>
        <p:nvSpPr>
          <p:cNvPr id="4" name="MH_Others_2"/>
          <p:cNvSpPr/>
          <p:nvPr userDrawn="1">
            <p:custDataLst>
              <p:tags r:id="rId3"/>
            </p:custDataLst>
          </p:nvPr>
        </p:nvSpPr>
        <p:spPr>
          <a:xfrm>
            <a:off x="3875419" y="344963"/>
            <a:ext cx="6131155" cy="469206"/>
          </a:xfrm>
          <a:prstGeom prst="rect">
            <a:avLst/>
          </a:prstGeom>
          <a:solidFill>
            <a:srgbClr val="173D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<a:noAutofit/>
          </a:bodyPr>
          <a:lstStyle/>
          <a:p>
            <a:endParaRPr lang="zh-CN" alt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MH_Others_2"/>
          <p:cNvSpPr/>
          <p:nvPr userDrawn="1">
            <p:custDataLst>
              <p:tags r:id="rId4"/>
            </p:custDataLst>
          </p:nvPr>
        </p:nvSpPr>
        <p:spPr>
          <a:xfrm>
            <a:off x="-1" y="388471"/>
            <a:ext cx="1158241" cy="425698"/>
          </a:xfrm>
          <a:prstGeom prst="rect">
            <a:avLst/>
          </a:prstGeom>
          <a:solidFill>
            <a:srgbClr val="579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<a:noAutofit/>
          </a:bodyPr>
          <a:lstStyle/>
          <a:p>
            <a:endParaRPr lang="zh-CN" alt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9119" y="411327"/>
            <a:ext cx="2590115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0075BF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  <a:endParaRPr lang="zh-CN" alt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1229119" y="883603"/>
            <a:ext cx="2575420" cy="3251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793CE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副标题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02684" y="169084"/>
            <a:ext cx="1426149" cy="512447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10402685" y="752937"/>
            <a:ext cx="15788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00" b="0" dirty="0">
                <a:solidFill>
                  <a:srgbClr val="142E60"/>
                </a:solidFill>
              </a:rPr>
              <a:t>自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强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不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息   止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于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至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善</a:t>
            </a:r>
            <a:endParaRPr lang="zh-CN" altLang="en-US" sz="700" b="0" dirty="0">
              <a:solidFill>
                <a:srgbClr val="142E60"/>
              </a:solidFill>
            </a:endParaRPr>
          </a:p>
        </p:txBody>
      </p:sp>
      <p:sp>
        <p:nvSpPr>
          <p:cNvPr id="48" name="任意多边形: 形状 47"/>
          <p:cNvSpPr/>
          <p:nvPr userDrawn="1"/>
        </p:nvSpPr>
        <p:spPr>
          <a:xfrm>
            <a:off x="5162118" y="2649383"/>
            <a:ext cx="3154730" cy="1802652"/>
          </a:xfrm>
          <a:custGeom>
            <a:avLst/>
            <a:gdLst>
              <a:gd name="connsiteX0" fmla="*/ 0 w 3154730"/>
              <a:gd name="connsiteY0" fmla="*/ 0 h 1829349"/>
              <a:gd name="connsiteX1" fmla="*/ 3154730 w 3154730"/>
              <a:gd name="connsiteY1" fmla="*/ 0 h 1829349"/>
              <a:gd name="connsiteX2" fmla="*/ 3154730 w 3154730"/>
              <a:gd name="connsiteY2" fmla="*/ 1829349 h 1829349"/>
              <a:gd name="connsiteX3" fmla="*/ 0 w 3154730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0" h="1829349">
                <a:moveTo>
                  <a:pt x="0" y="0"/>
                </a:moveTo>
                <a:lnTo>
                  <a:pt x="3154730" y="0"/>
                </a:lnTo>
                <a:lnTo>
                  <a:pt x="3154730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/>
          <p:cNvSpPr/>
          <p:nvPr userDrawn="1"/>
        </p:nvSpPr>
        <p:spPr>
          <a:xfrm>
            <a:off x="8397680" y="2649383"/>
            <a:ext cx="3154731" cy="1802652"/>
          </a:xfrm>
          <a:custGeom>
            <a:avLst/>
            <a:gdLst>
              <a:gd name="connsiteX0" fmla="*/ 0 w 3154731"/>
              <a:gd name="connsiteY0" fmla="*/ 0 h 1829349"/>
              <a:gd name="connsiteX1" fmla="*/ 3154731 w 3154731"/>
              <a:gd name="connsiteY1" fmla="*/ 0 h 1829349"/>
              <a:gd name="connsiteX2" fmla="*/ 3154731 w 3154731"/>
              <a:gd name="connsiteY2" fmla="*/ 1829349 h 1829349"/>
              <a:gd name="connsiteX3" fmla="*/ 0 w 3154731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1" h="1829349">
                <a:moveTo>
                  <a:pt x="0" y="0"/>
                </a:moveTo>
                <a:lnTo>
                  <a:pt x="3154731" y="0"/>
                </a:lnTo>
                <a:lnTo>
                  <a:pt x="3154731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/>
          <p:cNvSpPr/>
          <p:nvPr userDrawn="1"/>
        </p:nvSpPr>
        <p:spPr>
          <a:xfrm>
            <a:off x="5162118" y="4532866"/>
            <a:ext cx="3154730" cy="1802654"/>
          </a:xfrm>
          <a:custGeom>
            <a:avLst/>
            <a:gdLst>
              <a:gd name="connsiteX0" fmla="*/ 0 w 3154730"/>
              <a:gd name="connsiteY0" fmla="*/ 0 h 1829349"/>
              <a:gd name="connsiteX1" fmla="*/ 3154730 w 3154730"/>
              <a:gd name="connsiteY1" fmla="*/ 0 h 1829349"/>
              <a:gd name="connsiteX2" fmla="*/ 3154730 w 3154730"/>
              <a:gd name="connsiteY2" fmla="*/ 1829349 h 1829349"/>
              <a:gd name="connsiteX3" fmla="*/ 0 w 3154730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0" h="1829349">
                <a:moveTo>
                  <a:pt x="0" y="0"/>
                </a:moveTo>
                <a:lnTo>
                  <a:pt x="3154730" y="0"/>
                </a:lnTo>
                <a:lnTo>
                  <a:pt x="3154730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: 形状 50"/>
          <p:cNvSpPr/>
          <p:nvPr userDrawn="1"/>
        </p:nvSpPr>
        <p:spPr>
          <a:xfrm>
            <a:off x="8397680" y="4532866"/>
            <a:ext cx="3154731" cy="1802654"/>
          </a:xfrm>
          <a:custGeom>
            <a:avLst/>
            <a:gdLst>
              <a:gd name="connsiteX0" fmla="*/ 0 w 3154731"/>
              <a:gd name="connsiteY0" fmla="*/ 0 h 1829349"/>
              <a:gd name="connsiteX1" fmla="*/ 3154731 w 3154731"/>
              <a:gd name="connsiteY1" fmla="*/ 0 h 1829349"/>
              <a:gd name="connsiteX2" fmla="*/ 3154731 w 3154731"/>
              <a:gd name="connsiteY2" fmla="*/ 1829349 h 1829349"/>
              <a:gd name="connsiteX3" fmla="*/ 0 w 3154731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1" h="1829349">
                <a:moveTo>
                  <a:pt x="0" y="0"/>
                </a:moveTo>
                <a:lnTo>
                  <a:pt x="3154731" y="0"/>
                </a:lnTo>
                <a:lnTo>
                  <a:pt x="3154731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1452563"/>
            <a:ext cx="10858500" cy="8683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小标题微软雅黑字号</a:t>
            </a:r>
            <a:r>
              <a:rPr lang="en-US" altLang="zh-CN" dirty="0"/>
              <a:t>20</a:t>
            </a:r>
            <a:r>
              <a:rPr lang="zh-CN" altLang="en-US" dirty="0"/>
              <a:t>加粗居中，正文微软雅黑字号</a:t>
            </a:r>
            <a:r>
              <a:rPr lang="en-US" altLang="zh-CN" dirty="0"/>
              <a:t>18</a:t>
            </a:r>
            <a:endParaRPr lang="en-US" altLang="zh-CN" dirty="0"/>
          </a:p>
          <a:p>
            <a:pPr lvl="0"/>
            <a:r>
              <a:rPr lang="zh-CN" altLang="en-US" dirty="0"/>
              <a:t>在图片上右键选择</a:t>
            </a:r>
            <a:r>
              <a:rPr lang="en-US" altLang="zh-CN" dirty="0"/>
              <a:t>“</a:t>
            </a:r>
            <a:r>
              <a:rPr lang="zh-CN" altLang="en-US" dirty="0"/>
              <a:t>更改图片</a:t>
            </a:r>
            <a:r>
              <a:rPr lang="en-US" altLang="zh-CN" dirty="0"/>
              <a:t>”</a:t>
            </a:r>
            <a:r>
              <a:rPr lang="zh-CN" altLang="en-US" dirty="0"/>
              <a:t>即可替换图片</a:t>
            </a:r>
            <a:endParaRPr lang="zh-CN" altLang="en-US" dirty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3" hasCustomPrompt="1"/>
          </p:nvPr>
        </p:nvSpPr>
        <p:spPr>
          <a:xfrm>
            <a:off x="5547763" y="2649383"/>
            <a:ext cx="2383440" cy="393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2000" b="1"/>
            </a:lvl2pPr>
            <a:lvl3pPr>
              <a:defRPr sz="2000" b="1"/>
            </a:lvl3pPr>
            <a:lvl4pPr>
              <a:defRPr sz="2000" b="1"/>
            </a:lvl4pPr>
            <a:lvl5pPr>
              <a:defRPr sz="2000" b="1"/>
            </a:lvl5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4" hasCustomPrompt="1"/>
          </p:nvPr>
        </p:nvSpPr>
        <p:spPr>
          <a:xfrm>
            <a:off x="8814854" y="2649383"/>
            <a:ext cx="2383440" cy="393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2000" b="1"/>
            </a:lvl2pPr>
            <a:lvl3pPr>
              <a:defRPr sz="2000" b="1"/>
            </a:lvl3pPr>
            <a:lvl4pPr>
              <a:defRPr sz="2000" b="1"/>
            </a:lvl4pPr>
            <a:lvl5pPr>
              <a:defRPr sz="2000" b="1"/>
            </a:lvl5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5" hasCustomPrompt="1"/>
          </p:nvPr>
        </p:nvSpPr>
        <p:spPr>
          <a:xfrm>
            <a:off x="5560980" y="4515507"/>
            <a:ext cx="2383440" cy="393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2000" b="1"/>
            </a:lvl2pPr>
            <a:lvl3pPr>
              <a:defRPr sz="2000" b="1"/>
            </a:lvl3pPr>
            <a:lvl4pPr>
              <a:defRPr sz="2000" b="1"/>
            </a:lvl4pPr>
            <a:lvl5pPr>
              <a:defRPr sz="2000" b="1"/>
            </a:lvl5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6" hasCustomPrompt="1"/>
          </p:nvPr>
        </p:nvSpPr>
        <p:spPr>
          <a:xfrm>
            <a:off x="8828071" y="4515507"/>
            <a:ext cx="2383440" cy="393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2000" b="1"/>
            </a:lvl2pPr>
            <a:lvl3pPr>
              <a:defRPr sz="2000" b="1"/>
            </a:lvl3pPr>
            <a:lvl4pPr>
              <a:defRPr sz="2000" b="1"/>
            </a:lvl4pPr>
            <a:lvl5pPr>
              <a:defRPr sz="2000" b="1"/>
            </a:lvl5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44" name="文本占位符 39"/>
          <p:cNvSpPr>
            <a:spLocks noGrp="1"/>
          </p:cNvSpPr>
          <p:nvPr>
            <p:ph type="body" sz="quarter" idx="17" hasCustomPrompt="1"/>
          </p:nvPr>
        </p:nvSpPr>
        <p:spPr>
          <a:xfrm>
            <a:off x="5469588" y="3231715"/>
            <a:ext cx="2539790" cy="112162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 b="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2000" b="1"/>
            </a:lvl2pPr>
            <a:lvl3pPr>
              <a:defRPr sz="2000" b="1"/>
            </a:lvl3pPr>
            <a:lvl4pPr>
              <a:defRPr sz="2000" b="1"/>
            </a:lvl4pPr>
            <a:lvl5pPr>
              <a:defRPr sz="2000" b="1"/>
            </a:lvl5pPr>
          </a:lstStyle>
          <a:p>
            <a:pPr lvl="0"/>
            <a:r>
              <a:rPr lang="zh-CN" altLang="en-US" dirty="0"/>
              <a:t>请输入你的内容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请输入你的内容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请输入你的内容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45" name="文本占位符 39"/>
          <p:cNvSpPr>
            <a:spLocks noGrp="1"/>
          </p:cNvSpPr>
          <p:nvPr>
            <p:ph type="body" sz="quarter" idx="18" hasCustomPrompt="1"/>
          </p:nvPr>
        </p:nvSpPr>
        <p:spPr>
          <a:xfrm>
            <a:off x="5469588" y="5135671"/>
            <a:ext cx="2539790" cy="109633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 b="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2000" b="1"/>
            </a:lvl2pPr>
            <a:lvl3pPr>
              <a:defRPr sz="2000" b="1"/>
            </a:lvl3pPr>
            <a:lvl4pPr>
              <a:defRPr sz="2000" b="1"/>
            </a:lvl4pPr>
            <a:lvl5pPr>
              <a:defRPr sz="2000" b="1"/>
            </a:lvl5pPr>
          </a:lstStyle>
          <a:p>
            <a:pPr lvl="0"/>
            <a:r>
              <a:rPr lang="zh-CN" altLang="en-US" dirty="0"/>
              <a:t>请输入你的内容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请输入你的内容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请输入你的内容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46" name="文本占位符 39"/>
          <p:cNvSpPr>
            <a:spLocks noGrp="1"/>
          </p:cNvSpPr>
          <p:nvPr>
            <p:ph type="body" sz="quarter" idx="19" hasCustomPrompt="1"/>
          </p:nvPr>
        </p:nvSpPr>
        <p:spPr>
          <a:xfrm>
            <a:off x="8705150" y="3231715"/>
            <a:ext cx="2539790" cy="112162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 b="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2000" b="1"/>
            </a:lvl2pPr>
            <a:lvl3pPr>
              <a:defRPr sz="2000" b="1"/>
            </a:lvl3pPr>
            <a:lvl4pPr>
              <a:defRPr sz="2000" b="1"/>
            </a:lvl4pPr>
            <a:lvl5pPr>
              <a:defRPr sz="2000" b="1"/>
            </a:lvl5pPr>
          </a:lstStyle>
          <a:p>
            <a:pPr lvl="0"/>
            <a:r>
              <a:rPr lang="zh-CN" altLang="en-US" dirty="0"/>
              <a:t>请输入你的内容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请输入你的内容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请输入你的内容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47" name="文本占位符 39"/>
          <p:cNvSpPr>
            <a:spLocks noGrp="1"/>
          </p:cNvSpPr>
          <p:nvPr>
            <p:ph type="body" sz="quarter" idx="20" hasCustomPrompt="1"/>
          </p:nvPr>
        </p:nvSpPr>
        <p:spPr>
          <a:xfrm>
            <a:off x="8705150" y="5135671"/>
            <a:ext cx="2539790" cy="109633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 b="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2000" b="1"/>
            </a:lvl2pPr>
            <a:lvl3pPr>
              <a:defRPr sz="2000" b="1"/>
            </a:lvl3pPr>
            <a:lvl4pPr>
              <a:defRPr sz="2000" b="1"/>
            </a:lvl4pPr>
            <a:lvl5pPr>
              <a:defRPr sz="2000" b="1"/>
            </a:lvl5pPr>
          </a:lstStyle>
          <a:p>
            <a:pPr lvl="0"/>
            <a:r>
              <a:rPr lang="zh-CN" altLang="en-US" dirty="0"/>
              <a:t>请输入你的内容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请输入你的内容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请输入你的内容</a:t>
            </a:r>
            <a:endParaRPr lang="zh-CN" altLang="en-US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参考文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室内, 窗户, 椅子, 房间&#10;&#10;描述已自动生成"/>
          <p:cNvPicPr>
            <a:picLocks noChangeAspect="1"/>
          </p:cNvPicPr>
          <p:nvPr userDrawn="1"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8" b="12568"/>
          <a:stretch>
            <a:fillRect/>
          </a:stretch>
        </p:blipFill>
        <p:spPr>
          <a:xfrm>
            <a:off x="0" y="0"/>
            <a:ext cx="12214169" cy="6858000"/>
          </a:xfrm>
          <a:prstGeom prst="rect">
            <a:avLst/>
          </a:prstGeom>
        </p:spPr>
      </p:pic>
      <p:sp>
        <p:nvSpPr>
          <p:cNvPr id="4" name="MH_Others_2"/>
          <p:cNvSpPr/>
          <p:nvPr userDrawn="1">
            <p:custDataLst>
              <p:tags r:id="rId3"/>
            </p:custDataLst>
          </p:nvPr>
        </p:nvSpPr>
        <p:spPr>
          <a:xfrm>
            <a:off x="3875419" y="344963"/>
            <a:ext cx="6131155" cy="469206"/>
          </a:xfrm>
          <a:prstGeom prst="rect">
            <a:avLst/>
          </a:prstGeom>
          <a:solidFill>
            <a:srgbClr val="173D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<a:noAutofit/>
          </a:bodyPr>
          <a:lstStyle/>
          <a:p>
            <a:endParaRPr lang="zh-CN" alt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MH_Others_2"/>
          <p:cNvSpPr/>
          <p:nvPr userDrawn="1">
            <p:custDataLst>
              <p:tags r:id="rId4"/>
            </p:custDataLst>
          </p:nvPr>
        </p:nvSpPr>
        <p:spPr>
          <a:xfrm>
            <a:off x="-1" y="388471"/>
            <a:ext cx="1158241" cy="425698"/>
          </a:xfrm>
          <a:prstGeom prst="rect">
            <a:avLst/>
          </a:prstGeom>
          <a:solidFill>
            <a:srgbClr val="579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<a:noAutofit/>
          </a:bodyPr>
          <a:lstStyle/>
          <a:p>
            <a:endParaRPr lang="zh-CN" alt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9119" y="411327"/>
            <a:ext cx="2590115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0075BF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参考文献</a:t>
            </a:r>
            <a:endParaRPr lang="zh-CN" alt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1229119" y="883603"/>
            <a:ext cx="2575420" cy="3251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793CE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/>
              <a:t>Relevant Reference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02684" y="169084"/>
            <a:ext cx="1426149" cy="512447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10402685" y="752937"/>
            <a:ext cx="15788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00" b="0" dirty="0">
                <a:solidFill>
                  <a:srgbClr val="142E60"/>
                </a:solidFill>
              </a:rPr>
              <a:t>自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强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不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息   止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于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至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善</a:t>
            </a:r>
            <a:endParaRPr lang="zh-CN" altLang="en-US" sz="700" b="0" dirty="0">
              <a:solidFill>
                <a:srgbClr val="142E60"/>
              </a:solidFill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660400" y="1866723"/>
            <a:ext cx="9591040" cy="437912"/>
            <a:chOff x="660400" y="1866723"/>
            <a:chExt cx="9591040" cy="437912"/>
          </a:xfrm>
        </p:grpSpPr>
        <p:sp>
          <p:nvSpPr>
            <p:cNvPr id="11" name="文本框 10"/>
            <p:cNvSpPr txBox="1"/>
            <p:nvPr/>
          </p:nvSpPr>
          <p:spPr>
            <a:xfrm>
              <a:off x="660400" y="1866723"/>
              <a:ext cx="731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b="1" kern="100" dirty="0">
                  <a:solidFill>
                    <a:srgbClr val="142E60"/>
                  </a:solidFill>
                  <a:latin typeface="+mn-ea"/>
                </a:rPr>
                <a:t>［</a:t>
              </a:r>
              <a:r>
                <a:rPr lang="en-US" altLang="zh-CN" b="1" kern="100" dirty="0">
                  <a:solidFill>
                    <a:srgbClr val="142E60"/>
                  </a:solidFill>
                  <a:latin typeface="+mn-ea"/>
                </a:rPr>
                <a:t>1</a:t>
              </a:r>
              <a:r>
                <a:rPr lang="zh-CN" altLang="zh-CN" b="1" kern="100" dirty="0">
                  <a:solidFill>
                    <a:srgbClr val="142E60"/>
                  </a:solidFill>
                  <a:latin typeface="+mn-ea"/>
                </a:rPr>
                <a:t>］</a:t>
              </a:r>
              <a:endParaRPr lang="zh-CN" altLang="zh-CN" kern="100" dirty="0">
                <a:latin typeface="+mn-ea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914400" y="2304635"/>
              <a:ext cx="933704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 userDrawn="1"/>
        </p:nvGrpSpPr>
        <p:grpSpPr>
          <a:xfrm>
            <a:off x="660400" y="2472632"/>
            <a:ext cx="9591040" cy="436010"/>
            <a:chOff x="660400" y="2472632"/>
            <a:chExt cx="9591040" cy="436010"/>
          </a:xfrm>
        </p:grpSpPr>
        <p:sp>
          <p:nvSpPr>
            <p:cNvPr id="14" name="文本框 13"/>
            <p:cNvSpPr txBox="1"/>
            <p:nvPr/>
          </p:nvSpPr>
          <p:spPr>
            <a:xfrm>
              <a:off x="660400" y="2472632"/>
              <a:ext cx="731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kern="100" dirty="0">
                  <a:solidFill>
                    <a:srgbClr val="142E60"/>
                  </a:solidFill>
                  <a:latin typeface="+mn-ea"/>
                </a:rPr>
                <a:t>［</a:t>
              </a:r>
              <a:r>
                <a:rPr lang="en-US" altLang="zh-CN" b="1" kern="100" dirty="0">
                  <a:solidFill>
                    <a:srgbClr val="142E60"/>
                  </a:solidFill>
                  <a:latin typeface="+mn-ea"/>
                </a:rPr>
                <a:t>2</a:t>
              </a:r>
              <a:r>
                <a:rPr lang="zh-CN" altLang="en-US" b="1" kern="100" dirty="0">
                  <a:solidFill>
                    <a:srgbClr val="142E60"/>
                  </a:solidFill>
                  <a:latin typeface="+mn-ea"/>
                </a:rPr>
                <a:t>］</a:t>
              </a:r>
              <a:endParaRPr lang="en-US" altLang="zh-CN" kern="100" dirty="0">
                <a:latin typeface="+mn-ea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914400" y="2908642"/>
              <a:ext cx="933704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 userDrawn="1"/>
        </p:nvGrpSpPr>
        <p:grpSpPr>
          <a:xfrm>
            <a:off x="660399" y="3078541"/>
            <a:ext cx="9591041" cy="434108"/>
            <a:chOff x="660399" y="3078541"/>
            <a:chExt cx="9591041" cy="434108"/>
          </a:xfrm>
        </p:grpSpPr>
        <p:sp>
          <p:nvSpPr>
            <p:cNvPr id="17" name="文本框 16"/>
            <p:cNvSpPr txBox="1"/>
            <p:nvPr/>
          </p:nvSpPr>
          <p:spPr>
            <a:xfrm>
              <a:off x="660399" y="3078541"/>
              <a:ext cx="731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kern="100" dirty="0">
                  <a:solidFill>
                    <a:srgbClr val="142E60"/>
                  </a:solidFill>
                  <a:latin typeface="+mn-ea"/>
                </a:rPr>
                <a:t>［</a:t>
              </a:r>
              <a:r>
                <a:rPr lang="en-US" altLang="zh-CN" b="1" kern="100" dirty="0">
                  <a:solidFill>
                    <a:srgbClr val="142E60"/>
                  </a:solidFill>
                  <a:latin typeface="+mn-ea"/>
                </a:rPr>
                <a:t>3</a:t>
              </a:r>
              <a:r>
                <a:rPr lang="zh-CN" altLang="en-US" b="1" kern="100" dirty="0">
                  <a:solidFill>
                    <a:srgbClr val="142E60"/>
                  </a:solidFill>
                  <a:latin typeface="+mn-ea"/>
                </a:rPr>
                <a:t>］</a:t>
              </a:r>
              <a:endParaRPr lang="en-US" altLang="zh-CN" kern="100" dirty="0">
                <a:latin typeface="+mn-ea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914400" y="3512649"/>
              <a:ext cx="933704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 userDrawn="1"/>
        </p:nvGrpSpPr>
        <p:grpSpPr>
          <a:xfrm>
            <a:off x="660400" y="3684450"/>
            <a:ext cx="9591040" cy="432206"/>
            <a:chOff x="660400" y="3684450"/>
            <a:chExt cx="9591040" cy="432206"/>
          </a:xfrm>
        </p:grpSpPr>
        <p:sp>
          <p:nvSpPr>
            <p:cNvPr id="20" name="文本框 19"/>
            <p:cNvSpPr txBox="1"/>
            <p:nvPr/>
          </p:nvSpPr>
          <p:spPr>
            <a:xfrm>
              <a:off x="660400" y="3684450"/>
              <a:ext cx="731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kern="100" dirty="0">
                  <a:solidFill>
                    <a:srgbClr val="142E60"/>
                  </a:solidFill>
                  <a:latin typeface="+mn-ea"/>
                </a:rPr>
                <a:t>［</a:t>
              </a:r>
              <a:r>
                <a:rPr lang="en-US" altLang="zh-CN" b="1" kern="100" dirty="0">
                  <a:solidFill>
                    <a:srgbClr val="142E60"/>
                  </a:solidFill>
                  <a:latin typeface="+mn-ea"/>
                </a:rPr>
                <a:t>4</a:t>
              </a:r>
              <a:r>
                <a:rPr lang="zh-CN" altLang="en-US" b="1" kern="100" dirty="0">
                  <a:solidFill>
                    <a:srgbClr val="142E60"/>
                  </a:solidFill>
                  <a:latin typeface="+mn-ea"/>
                </a:rPr>
                <a:t>］</a:t>
              </a:r>
              <a:endParaRPr lang="en-US" altLang="zh-CN" kern="100" dirty="0">
                <a:latin typeface="+mn-ea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914400" y="4116656"/>
              <a:ext cx="933704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 userDrawn="1"/>
        </p:nvGrpSpPr>
        <p:grpSpPr>
          <a:xfrm>
            <a:off x="660400" y="4290359"/>
            <a:ext cx="9591040" cy="430304"/>
            <a:chOff x="660400" y="4290359"/>
            <a:chExt cx="9591040" cy="430304"/>
          </a:xfrm>
        </p:grpSpPr>
        <p:sp>
          <p:nvSpPr>
            <p:cNvPr id="23" name="文本框 22"/>
            <p:cNvSpPr txBox="1"/>
            <p:nvPr/>
          </p:nvSpPr>
          <p:spPr>
            <a:xfrm>
              <a:off x="660400" y="4290359"/>
              <a:ext cx="731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kern="100" dirty="0">
                  <a:solidFill>
                    <a:srgbClr val="142E60"/>
                  </a:solidFill>
                  <a:latin typeface="+mn-ea"/>
                </a:rPr>
                <a:t>［</a:t>
              </a:r>
              <a:r>
                <a:rPr lang="en-US" altLang="zh-CN" b="1" kern="100" dirty="0">
                  <a:solidFill>
                    <a:srgbClr val="142E60"/>
                  </a:solidFill>
                  <a:latin typeface="+mn-ea"/>
                </a:rPr>
                <a:t>5</a:t>
              </a:r>
              <a:r>
                <a:rPr lang="zh-CN" altLang="en-US" b="1" kern="100" dirty="0">
                  <a:solidFill>
                    <a:srgbClr val="142E60"/>
                  </a:solidFill>
                  <a:latin typeface="+mn-ea"/>
                </a:rPr>
                <a:t>］</a:t>
              </a:r>
              <a:endParaRPr lang="en-US" altLang="zh-CN" kern="100" dirty="0">
                <a:latin typeface="+mn-ea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914400" y="4720663"/>
              <a:ext cx="933704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 userDrawn="1"/>
        </p:nvGrpSpPr>
        <p:grpSpPr>
          <a:xfrm>
            <a:off x="660399" y="4896270"/>
            <a:ext cx="9591041" cy="458908"/>
            <a:chOff x="660399" y="4896270"/>
            <a:chExt cx="9591041" cy="458908"/>
          </a:xfrm>
        </p:grpSpPr>
        <p:sp>
          <p:nvSpPr>
            <p:cNvPr id="26" name="文本框 25"/>
            <p:cNvSpPr txBox="1"/>
            <p:nvPr/>
          </p:nvSpPr>
          <p:spPr>
            <a:xfrm>
              <a:off x="660399" y="4896270"/>
              <a:ext cx="731079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kern="100" dirty="0">
                  <a:solidFill>
                    <a:srgbClr val="142E60"/>
                  </a:solidFill>
                  <a:latin typeface="+mn-ea"/>
                </a:rPr>
                <a:t>［</a:t>
              </a:r>
              <a:r>
                <a:rPr lang="en-US" altLang="zh-CN" b="1" kern="100" dirty="0">
                  <a:solidFill>
                    <a:srgbClr val="142E60"/>
                  </a:solidFill>
                  <a:latin typeface="+mn-ea"/>
                </a:rPr>
                <a:t>6</a:t>
              </a:r>
              <a:r>
                <a:rPr lang="zh-CN" altLang="en-US" b="1" kern="100" dirty="0">
                  <a:solidFill>
                    <a:srgbClr val="142E60"/>
                  </a:solidFill>
                  <a:latin typeface="+mn-ea"/>
                </a:rPr>
                <a:t>］</a:t>
              </a:r>
              <a:endParaRPr lang="en-US" altLang="zh-CN" kern="100" dirty="0">
                <a:latin typeface="+mn-ea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914400" y="5324669"/>
              <a:ext cx="933704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占位符 27"/>
          <p:cNvSpPr>
            <a:spLocks noGrp="1"/>
          </p:cNvSpPr>
          <p:nvPr>
            <p:ph type="body" sz="quarter" idx="12" hasCustomPrompt="1"/>
          </p:nvPr>
        </p:nvSpPr>
        <p:spPr>
          <a:xfrm>
            <a:off x="1391603" y="1898449"/>
            <a:ext cx="8859837" cy="31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CN" altLang="en-US" dirty="0"/>
              <a:t>请在这里输入你的参考文献</a:t>
            </a:r>
            <a:endParaRPr lang="zh-CN" altLang="en-US" dirty="0"/>
          </a:p>
        </p:txBody>
      </p:sp>
      <p:sp>
        <p:nvSpPr>
          <p:cNvPr id="32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1391478" y="2499956"/>
            <a:ext cx="8859837" cy="31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CN" altLang="en-US" dirty="0"/>
              <a:t>请在这里输入你的参考文献</a:t>
            </a:r>
            <a:endParaRPr lang="zh-CN" altLang="en-US" dirty="0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4" hasCustomPrompt="1"/>
          </p:nvPr>
        </p:nvSpPr>
        <p:spPr>
          <a:xfrm>
            <a:off x="1391353" y="3101463"/>
            <a:ext cx="8859837" cy="31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CN" altLang="en-US" dirty="0"/>
              <a:t>请在这里输入你的参考文献</a:t>
            </a:r>
            <a:endParaRPr lang="zh-CN" altLang="en-US" dirty="0"/>
          </a:p>
        </p:txBody>
      </p:sp>
      <p:sp>
        <p:nvSpPr>
          <p:cNvPr id="34" name="文本占位符 27"/>
          <p:cNvSpPr>
            <a:spLocks noGrp="1"/>
          </p:cNvSpPr>
          <p:nvPr>
            <p:ph type="body" sz="quarter" idx="15" hasCustomPrompt="1"/>
          </p:nvPr>
        </p:nvSpPr>
        <p:spPr>
          <a:xfrm>
            <a:off x="1391228" y="3702970"/>
            <a:ext cx="8859837" cy="31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CN" altLang="en-US" dirty="0"/>
              <a:t>请在这里输入你的参考文献</a:t>
            </a:r>
            <a:endParaRPr lang="zh-CN" altLang="en-US" dirty="0"/>
          </a:p>
        </p:txBody>
      </p:sp>
      <p:sp>
        <p:nvSpPr>
          <p:cNvPr id="35" name="文本占位符 27"/>
          <p:cNvSpPr>
            <a:spLocks noGrp="1"/>
          </p:cNvSpPr>
          <p:nvPr>
            <p:ph type="body" sz="quarter" idx="16" hasCustomPrompt="1"/>
          </p:nvPr>
        </p:nvSpPr>
        <p:spPr>
          <a:xfrm>
            <a:off x="1391103" y="4304477"/>
            <a:ext cx="8859837" cy="31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CN" altLang="en-US" dirty="0"/>
              <a:t>请在这里输入你的参考文献</a:t>
            </a:r>
            <a:endParaRPr lang="zh-CN" altLang="en-US" dirty="0"/>
          </a:p>
        </p:txBody>
      </p:sp>
      <p:sp>
        <p:nvSpPr>
          <p:cNvPr id="36" name="文本占位符 27"/>
          <p:cNvSpPr>
            <a:spLocks noGrp="1"/>
          </p:cNvSpPr>
          <p:nvPr>
            <p:ph type="body" sz="quarter" idx="17" hasCustomPrompt="1"/>
          </p:nvPr>
        </p:nvSpPr>
        <p:spPr>
          <a:xfrm>
            <a:off x="1390978" y="4954317"/>
            <a:ext cx="8859837" cy="31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CN" altLang="en-US" dirty="0"/>
              <a:t>请在这里输入你的参考文献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0.png"/><Relationship Id="rId3" Type="http://schemas.openxmlformats.org/officeDocument/2006/relationships/tags" Target="../tags/tag12.xml"/><Relationship Id="rId2" Type="http://schemas.openxmlformats.org/officeDocument/2006/relationships/image" Target="../media/image9.png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4400" dirty="0">
                <a:cs typeface="+mn-ea"/>
              </a:rPr>
              <a:t>微信小程序《厦园</a:t>
            </a:r>
            <a:r>
              <a:rPr lang="en-US" altLang="zh-CN" sz="4400" dirty="0">
                <a:cs typeface="+mn-ea"/>
              </a:rPr>
              <a:t>·</a:t>
            </a:r>
            <a:r>
              <a:rPr lang="zh-CN" altLang="en-US" sz="4400" dirty="0">
                <a:cs typeface="+mn-ea"/>
              </a:rPr>
              <a:t>饮》</a:t>
            </a:r>
            <a:endParaRPr lang="zh-CN" altLang="en-US" sz="4400" dirty="0">
              <a:cs typeface="+mn-ea"/>
            </a:endParaRPr>
          </a:p>
          <a:p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期末</a:t>
            </a:r>
            <a:r>
              <a:rPr lang="zh-CN" altLang="en-US" dirty="0"/>
              <a:t>展示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7"/>
          </p:nvPr>
        </p:nvSpPr>
        <p:spPr>
          <a:xfrm>
            <a:off x="871220" y="3820795"/>
            <a:ext cx="2141220" cy="448945"/>
          </a:xfrm>
        </p:spPr>
        <p:txBody>
          <a:bodyPr/>
          <a:lstStyle/>
          <a:p>
            <a:r>
              <a:rPr lang="zh-CN" altLang="en-US" dirty="0">
                <a:latin typeface="Arial" panose="020B0604020202020204"/>
                <a:cs typeface="+mn-ea"/>
              </a:rPr>
              <a:t>队名：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8"/>
          </p:nvPr>
        </p:nvSpPr>
        <p:spPr>
          <a:xfrm>
            <a:off x="3550252" y="3820841"/>
            <a:ext cx="2686050" cy="348133"/>
          </a:xfrm>
        </p:spPr>
        <p:txBody>
          <a:bodyPr/>
          <a:lstStyle/>
          <a:p>
            <a:r>
              <a:rPr lang="zh-CN" altLang="en-US" dirty="0"/>
              <a:t>指导老师</a:t>
            </a:r>
            <a:r>
              <a:rPr lang="en-US" altLang="zh-CN" dirty="0"/>
              <a:t>|</a:t>
            </a:r>
            <a:r>
              <a:rPr lang="zh-CN" altLang="en-US" dirty="0"/>
              <a:t>赵江声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9"/>
          </p:nvPr>
        </p:nvSpPr>
        <p:spPr>
          <a:xfrm>
            <a:off x="667385" y="5045075"/>
            <a:ext cx="4458970" cy="347980"/>
          </a:xfrm>
        </p:spPr>
        <p:txBody>
          <a:bodyPr/>
          <a:lstStyle/>
          <a:p>
            <a:r>
              <a:rPr lang="zh-CN" altLang="zh-CN" sz="1800" dirty="0"/>
              <a:t>队员：傅梦琦、骆志颜、陈钦炜、邓语苏</a:t>
            </a:r>
            <a:endParaRPr lang="zh-CN" altLang="zh-CN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项目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1203325" y="767080"/>
            <a:ext cx="3286760" cy="189865"/>
          </a:xfrm>
        </p:spPr>
        <p:txBody>
          <a:bodyPr/>
          <a:lstStyle/>
          <a:p>
            <a:r>
              <a:rPr lang="en-US" altLang="zh-CN" dirty="0"/>
              <a:t>Project introduction</a:t>
            </a:r>
            <a:endParaRPr lang="en-US" altLang="zh-CN" dirty="0"/>
          </a:p>
        </p:txBody>
      </p:sp>
      <p:sp>
        <p:nvSpPr>
          <p:cNvPr id="15" name="对话气泡: 矩形 14"/>
          <p:cNvSpPr/>
          <p:nvPr/>
        </p:nvSpPr>
        <p:spPr>
          <a:xfrm>
            <a:off x="3325551" y="3649051"/>
            <a:ext cx="1689391" cy="978847"/>
          </a:xfrm>
          <a:prstGeom prst="wedgeRectCallout">
            <a:avLst>
              <a:gd name="adj1" fmla="val -32242"/>
              <a:gd name="adj2" fmla="val 7932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885729" y="3515941"/>
            <a:ext cx="258426" cy="258425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383266" y="3730375"/>
            <a:ext cx="1594634" cy="4801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cs typeface="+mn-ea"/>
                <a:sym typeface="+mn-ea"/>
              </a:rPr>
              <a:t>搜集相关资料、模板</a:t>
            </a:r>
            <a:endParaRPr lang="zh-CN" altLang="en-US" sz="2000" b="1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+mn-ea"/>
              <a:cs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56001" y="4341697"/>
            <a:ext cx="1558806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sz="1400" dirty="0">
                <a:ea typeface="+mn-ea"/>
                <a:cs typeface="+mn-ea"/>
              </a:rPr>
              <a:t>12.7~12.14</a:t>
            </a:r>
            <a:endParaRPr lang="en-US" altLang="zh-CN" sz="1400" dirty="0">
              <a:ea typeface="+mn-ea"/>
              <a:cs typeface="+mn-ea"/>
            </a:endParaRPr>
          </a:p>
        </p:txBody>
      </p:sp>
      <p:sp>
        <p:nvSpPr>
          <p:cNvPr id="19" name="对话气泡: 矩形 18"/>
          <p:cNvSpPr/>
          <p:nvPr/>
        </p:nvSpPr>
        <p:spPr>
          <a:xfrm flipV="1">
            <a:off x="4489882" y="5482066"/>
            <a:ext cx="1624120" cy="798521"/>
          </a:xfrm>
          <a:prstGeom prst="wedgeRectCallout">
            <a:avLst>
              <a:gd name="adj1" fmla="val -32242"/>
              <a:gd name="adj2" fmla="val 7932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55202" y="5558569"/>
            <a:ext cx="155880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cs typeface="+mn-ea"/>
              </a:rPr>
              <a:t>制作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cs typeface="+mn-ea"/>
              </a:rPr>
              <a:t>页面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20461" y="5911112"/>
            <a:ext cx="1493540" cy="3929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R="0" lvl="0" indent="0"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sz="1400" dirty="0">
                <a:cs typeface="+mn-ea"/>
              </a:rPr>
              <a:t>12.15~12.22</a:t>
            </a:r>
            <a:endParaRPr lang="en-US" altLang="zh-CN" sz="1400" dirty="0">
              <a:cs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050087" y="5352796"/>
            <a:ext cx="258426" cy="258425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355378" y="4967599"/>
            <a:ext cx="7061387" cy="100656"/>
            <a:chOff x="779635" y="3564175"/>
            <a:chExt cx="10542483" cy="150277"/>
          </a:xfrm>
        </p:grpSpPr>
        <p:cxnSp>
          <p:nvCxnSpPr>
            <p:cNvPr id="24" name="直接连接符 23"/>
            <p:cNvCxnSpPr>
              <a:stCxn id="25" idx="6"/>
              <a:endCxn id="31" idx="2"/>
            </p:cNvCxnSpPr>
            <p:nvPr/>
          </p:nvCxnSpPr>
          <p:spPr>
            <a:xfrm>
              <a:off x="929914" y="3639314"/>
              <a:ext cx="10241925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779635" y="3564175"/>
              <a:ext cx="150279" cy="150277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2511669" y="3564175"/>
              <a:ext cx="150279" cy="150277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4243703" y="3564175"/>
              <a:ext cx="150279" cy="150277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975737" y="3564175"/>
              <a:ext cx="150279" cy="150277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7707771" y="3564175"/>
              <a:ext cx="150279" cy="150277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9439805" y="3564175"/>
              <a:ext cx="150279" cy="150277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1171839" y="3564175"/>
              <a:ext cx="150279" cy="150277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对话气泡: 矩形 31"/>
          <p:cNvSpPr/>
          <p:nvPr/>
        </p:nvSpPr>
        <p:spPr>
          <a:xfrm>
            <a:off x="5650031" y="3649051"/>
            <a:ext cx="1689391" cy="978847"/>
          </a:xfrm>
          <a:prstGeom prst="wedgeRectCallout">
            <a:avLst>
              <a:gd name="adj1" fmla="val -32242"/>
              <a:gd name="adj2" fmla="val 7932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210209" y="3515941"/>
            <a:ext cx="258426" cy="258425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743774" y="3725612"/>
            <a:ext cx="155880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cs typeface="+mn-ea"/>
              </a:rPr>
              <a:t>后端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cs typeface="+mn-ea"/>
              </a:rPr>
              <a:t>开发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743774" y="4030593"/>
            <a:ext cx="1558806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sz="1400" dirty="0">
                <a:cs typeface="+mn-ea"/>
              </a:rPr>
              <a:t>12.23~1.1</a:t>
            </a:r>
            <a:endParaRPr lang="en-US" altLang="zh-CN" sz="1400" dirty="0">
              <a:cs typeface="+mn-ea"/>
            </a:endParaRPr>
          </a:p>
        </p:txBody>
      </p:sp>
      <p:sp>
        <p:nvSpPr>
          <p:cNvPr id="36" name="对话气泡: 矩形 35"/>
          <p:cNvSpPr/>
          <p:nvPr/>
        </p:nvSpPr>
        <p:spPr>
          <a:xfrm>
            <a:off x="8069084" y="3682235"/>
            <a:ext cx="1594634" cy="945949"/>
          </a:xfrm>
          <a:prstGeom prst="wedgeRectCallout">
            <a:avLst>
              <a:gd name="adj1" fmla="val -32242"/>
              <a:gd name="adj2" fmla="val 7932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9534690" y="3515941"/>
            <a:ext cx="258426" cy="258425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068255" y="3725612"/>
            <a:ext cx="155880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cs typeface="+mn-ea"/>
              </a:rPr>
              <a:t>美工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068255" y="4030593"/>
            <a:ext cx="1558806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sz="1400" dirty="0">
                <a:cs typeface="+mn-ea"/>
              </a:rPr>
              <a:t>1.6~1.10</a:t>
            </a:r>
            <a:endParaRPr lang="en-US" altLang="zh-CN" sz="1400" dirty="0">
              <a:cs typeface="+mn-ea"/>
            </a:endParaRPr>
          </a:p>
        </p:txBody>
      </p:sp>
      <p:sp>
        <p:nvSpPr>
          <p:cNvPr id="40" name="对话气泡: 矩形 39"/>
          <p:cNvSpPr/>
          <p:nvPr/>
        </p:nvSpPr>
        <p:spPr>
          <a:xfrm flipV="1">
            <a:off x="6810225" y="5482066"/>
            <a:ext cx="1613288" cy="846661"/>
          </a:xfrm>
          <a:prstGeom prst="wedgeRectCallout">
            <a:avLst>
              <a:gd name="adj1" fmla="val -32242"/>
              <a:gd name="adj2" fmla="val 7932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875424" y="5558850"/>
            <a:ext cx="1341414" cy="4473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cs typeface="+mn-ea"/>
              </a:rPr>
              <a:t>功能完善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932380" y="5911112"/>
            <a:ext cx="1379208" cy="464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R="0" lvl="0" indent="0"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sz="1400" dirty="0">
                <a:cs typeface="+mn-ea"/>
              </a:rPr>
              <a:t>1.1~1.5</a:t>
            </a:r>
            <a:endParaRPr lang="en-US" altLang="zh-CN" sz="1400" dirty="0">
              <a:cs typeface="+mn-ea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8370331" y="5352796"/>
            <a:ext cx="258426" cy="258425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对话气泡: 矩形 43"/>
          <p:cNvSpPr/>
          <p:nvPr/>
        </p:nvSpPr>
        <p:spPr>
          <a:xfrm flipV="1">
            <a:off x="9130396" y="5482008"/>
            <a:ext cx="1689391" cy="978847"/>
          </a:xfrm>
          <a:prstGeom prst="wedgeRectCallout">
            <a:avLst>
              <a:gd name="adj1" fmla="val -32242"/>
              <a:gd name="adj2" fmla="val 7932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195689" y="5558569"/>
            <a:ext cx="155880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cs typeface="+mn-ea"/>
              </a:rPr>
              <a:t>撰写报告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9195689" y="5863551"/>
            <a:ext cx="1558806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sz="1400" dirty="0">
                <a:cs typeface="+mn-ea"/>
              </a:rPr>
              <a:t>1.10~1.12</a:t>
            </a:r>
            <a:endParaRPr lang="en-US" altLang="zh-CN" sz="1400" dirty="0">
              <a:cs typeface="+mn-ea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10690574" y="5352796"/>
            <a:ext cx="258426" cy="258425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占位符 20"/>
          <p:cNvSpPr>
            <a:spLocks noGrp="1"/>
          </p:cNvSpPr>
          <p:nvPr/>
        </p:nvSpPr>
        <p:spPr>
          <a:xfrm>
            <a:off x="-378460" y="1208383"/>
            <a:ext cx="3982720" cy="583565"/>
          </a:xfrm>
          <a:prstGeom prst="rect">
            <a:avLst/>
          </a:prstGeom>
        </p:spPr>
        <p:txBody>
          <a:bodyPr lIns="90000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142E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项目</a:t>
            </a:r>
            <a:r>
              <a:rPr lang="zh-CN" altLang="en-US" dirty="0"/>
              <a:t>背景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98575" y="1812290"/>
            <a:ext cx="9819640" cy="1515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2000"/>
              <a:t>1.项目落地方面：就我校而言，四期食堂即将完工，即将引进一些商户，而奶茶深受我校大学生群体的喜爱，定会有一些奶茶店加入，一款奶茶点单小程序可以简化流程、提升交易效率；当下奶茶店如雨后春笋般冒出，对点单小程序的需求大。</a:t>
            </a:r>
            <a:endParaRPr sz="2000"/>
          </a:p>
          <a:p>
            <a:r>
              <a:rPr sz="2000"/>
              <a:t>2.项目制作方面：奶茶点单小程序和本学期学习的uniapp、unicloud相关性大，与本小组成员掌握的知识较为契合。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201295" y="4583430"/>
            <a:ext cx="2921635" cy="1190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zh-CN" altLang="en-US" sz="3200" b="1" dirty="0">
                <a:solidFill>
                  <a:srgbClr val="142E60"/>
                </a:solidFill>
              </a:rPr>
              <a:t>制作流程</a:t>
            </a:r>
            <a:endParaRPr lang="zh-CN" altLang="en-US" sz="3200" b="1" dirty="0">
              <a:solidFill>
                <a:srgbClr val="142E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000"/>
                            </p:stCondLst>
                            <p:childTnLst>
                              <p:par>
                                <p:cTn id="1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500"/>
                            </p:stCondLst>
                            <p:childTnLst>
                              <p:par>
                                <p:cTn id="1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" fill="hold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" fill="hold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1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1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3500"/>
                            </p:stCondLst>
                            <p:childTnLst>
                              <p:par>
                                <p:cTn id="1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100" fill="hold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" fill="hold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1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1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 animBg="1" build="p"/>
      <p:bldP spid="17" grpId="0"/>
      <p:bldP spid="18" grpId="0"/>
      <p:bldP spid="19" grpId="0" bldLvl="0" animBg="1"/>
      <p:bldP spid="20" grpId="0"/>
      <p:bldP spid="21" grpId="0"/>
      <p:bldP spid="22" grpId="0" animBg="1" build="p"/>
      <p:bldP spid="32" grpId="0" bldLvl="0" animBg="1"/>
      <p:bldP spid="33" grpId="0" animBg="1" build="p"/>
      <p:bldP spid="34" grpId="0"/>
      <p:bldP spid="35" grpId="0"/>
      <p:bldP spid="36" grpId="0" bldLvl="0" animBg="1"/>
      <p:bldP spid="37" grpId="0" animBg="1" build="p"/>
      <p:bldP spid="38" grpId="0"/>
      <p:bldP spid="39" grpId="0"/>
      <p:bldP spid="40" grpId="0" bldLvl="0" animBg="1"/>
      <p:bldP spid="41" grpId="0"/>
      <p:bldP spid="42" grpId="0"/>
      <p:bldP spid="43" grpId="0" animBg="1" build="p"/>
      <p:bldP spid="44" grpId="0" bldLvl="0" animBg="1"/>
      <p:bldP spid="45" grpId="0"/>
      <p:bldP spid="46" grpId="0"/>
      <p:bldP spid="47" grpId="0" animBg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5"/>
          </p:nvPr>
        </p:nvSpPr>
        <p:spPr>
          <a:xfrm>
            <a:off x="626095" y="2680503"/>
            <a:ext cx="3173413" cy="1192213"/>
          </a:xfrm>
        </p:spPr>
        <p:txBody>
          <a:bodyPr/>
          <a:lstStyle/>
          <a:p>
            <a:r>
              <a:rPr lang="zh-CN" altLang="en-US" dirty="0"/>
              <a:t>邓语苏、</a:t>
            </a:r>
            <a:r>
              <a:rPr lang="zh-CN" altLang="en-US" dirty="0"/>
              <a:t>陈钦炜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6"/>
          </p:nvPr>
        </p:nvSpPr>
        <p:spPr>
          <a:xfrm>
            <a:off x="626109" y="5011915"/>
            <a:ext cx="3173413" cy="1192213"/>
          </a:xfrm>
        </p:spPr>
        <p:txBody>
          <a:bodyPr/>
          <a:lstStyle/>
          <a:p>
            <a:r>
              <a:rPr lang="zh-CN" altLang="en-US" dirty="0"/>
              <a:t>傅梦琦、</a:t>
            </a:r>
            <a:r>
              <a:rPr lang="zh-CN" altLang="en-US" dirty="0"/>
              <a:t>骆志颜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7"/>
          </p:nvPr>
        </p:nvSpPr>
        <p:spPr>
          <a:xfrm>
            <a:off x="8348386" y="3334395"/>
            <a:ext cx="3173413" cy="1192213"/>
          </a:xfrm>
        </p:spPr>
        <p:txBody>
          <a:bodyPr/>
          <a:lstStyle/>
          <a:p>
            <a:r>
              <a:rPr lang="zh-CN" altLang="en-US" dirty="0"/>
              <a:t>邓语苏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472C4"/>
                </a:solidFill>
                <a:latin typeface="Arial" panose="020B0604020202020204"/>
                <a:cs typeface="+mn-ea"/>
              </a:rPr>
              <a:t>页面</a:t>
            </a:r>
            <a:r>
              <a:rPr lang="zh-CN" altLang="en-US" dirty="0">
                <a:solidFill>
                  <a:srgbClr val="4472C4"/>
                </a:solidFill>
                <a:latin typeface="Arial" panose="020B0604020202020204"/>
                <a:cs typeface="+mn-ea"/>
              </a:rPr>
              <a:t>设计</a:t>
            </a:r>
            <a:endParaRPr lang="zh-CN" altLang="en-US" dirty="0">
              <a:solidFill>
                <a:srgbClr val="4472C4"/>
              </a:solidFill>
              <a:latin typeface="Arial" panose="020B0604020202020204"/>
              <a:cs typeface="+mn-ea"/>
            </a:endParaRPr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9"/>
          </p:nvPr>
        </p:nvSpPr>
        <p:spPr>
          <a:xfrm>
            <a:off x="645794" y="4527044"/>
            <a:ext cx="3173413" cy="354846"/>
          </a:xfrm>
        </p:spPr>
        <p:txBody>
          <a:bodyPr/>
          <a:lstStyle/>
          <a:p>
            <a:r>
              <a:rPr lang="en-US" altLang="zh-CN" dirty="0">
                <a:solidFill>
                  <a:srgbClr val="4472C4"/>
                </a:solidFill>
                <a:latin typeface="Arial" panose="020B0604020202020204"/>
                <a:cs typeface="+mn-ea"/>
              </a:rPr>
              <a:t>unicloud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20"/>
          </p:nvPr>
        </p:nvSpPr>
        <p:spPr>
          <a:xfrm>
            <a:off x="8348640" y="2852212"/>
            <a:ext cx="3173413" cy="354846"/>
          </a:xfrm>
        </p:spPr>
        <p:txBody>
          <a:bodyPr/>
          <a:lstStyle/>
          <a:p>
            <a:r>
              <a:rPr lang="zh-CN" altLang="en-US" dirty="0">
                <a:solidFill>
                  <a:srgbClr val="4472C4"/>
                </a:solidFill>
                <a:latin typeface="Arial" panose="020B0604020202020204"/>
                <a:cs typeface="+mn-ea"/>
              </a:rPr>
              <a:t>美工</a:t>
            </a:r>
            <a:endParaRPr lang="zh-CN" altLang="en-US" dirty="0">
              <a:solidFill>
                <a:srgbClr val="4472C4"/>
              </a:solidFill>
              <a:latin typeface="Arial" panose="020B0604020202020204"/>
              <a:cs typeface="+mn-ea"/>
            </a:endParaRP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2400" dirty="0"/>
              <a:t>人员</a:t>
            </a:r>
            <a:r>
              <a:rPr lang="zh-CN" altLang="en-US" sz="2400" dirty="0"/>
              <a:t>分工</a:t>
            </a:r>
            <a:endParaRPr lang="zh-CN" altLang="en-US" sz="2400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/>
          </p:nvPr>
        </p:nvSpPr>
        <p:spPr>
          <a:xfrm>
            <a:off x="1223404" y="827723"/>
            <a:ext cx="2575420" cy="325119"/>
          </a:xfrm>
          <a:prstGeom prst="rect">
            <a:avLst/>
          </a:prstGeom>
        </p:spPr>
        <p:txBody>
          <a:bodyPr/>
          <a:lstStyle/>
          <a:p>
            <a:r>
              <a:rPr dirty="0"/>
              <a:t>Division of personnel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400" dirty="0"/>
              <a:t>项目展示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4633620" y="1992915"/>
            <a:ext cx="2924761" cy="178724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27675" y="1992630"/>
            <a:ext cx="5594350" cy="29317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593850" y="6238240"/>
            <a:ext cx="2312670" cy="336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 b="1"/>
              <a:t>uni-app</a:t>
            </a:r>
            <a:r>
              <a:rPr lang="zh-CN" altLang="en-US" sz="2000" b="1"/>
              <a:t>商品页面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7190740" y="5303520"/>
            <a:ext cx="2900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unicloud</a:t>
            </a:r>
            <a:r>
              <a:rPr lang="zh-CN" altLang="en-US" sz="2000" b="1"/>
              <a:t>数据库</a:t>
            </a:r>
            <a:endParaRPr lang="zh-CN" altLang="en-US" sz="2000" b="1"/>
          </a:p>
        </p:txBody>
      </p:sp>
      <p:sp>
        <p:nvSpPr>
          <p:cNvPr id="20" name="文本占位符 19"/>
          <p:cNvSpPr>
            <a:spLocks noGrp="1"/>
          </p:cNvSpPr>
          <p:nvPr/>
        </p:nvSpPr>
        <p:spPr>
          <a:xfrm>
            <a:off x="1223404" y="827723"/>
            <a:ext cx="2575420" cy="32511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5793C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Project display</a:t>
            </a:r>
            <a:endParaRPr dirty="0"/>
          </a:p>
        </p:txBody>
      </p:sp>
      <p:pic>
        <p:nvPicPr>
          <p:cNvPr id="8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49705" y="1213485"/>
            <a:ext cx="2539365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6296" y="1320603"/>
            <a:ext cx="3598599" cy="3735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 </a:t>
            </a:r>
            <a:endParaRPr kumimoji="1" lang="zh-CN" altLang="en-US" sz="1350" dirty="0"/>
          </a:p>
        </p:txBody>
      </p:sp>
      <p:sp>
        <p:nvSpPr>
          <p:cNvPr id="5" name="矩形 4"/>
          <p:cNvSpPr/>
          <p:nvPr/>
        </p:nvSpPr>
        <p:spPr>
          <a:xfrm>
            <a:off x="7958563" y="1320603"/>
            <a:ext cx="3598599" cy="3735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4295079" y="1859718"/>
            <a:ext cx="3598599" cy="3735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9" name="圆角矩形 5"/>
          <p:cNvSpPr/>
          <p:nvPr/>
        </p:nvSpPr>
        <p:spPr>
          <a:xfrm>
            <a:off x="1737110" y="1587061"/>
            <a:ext cx="1518835" cy="379708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09234F"/>
                </a:solidFill>
                <a:latin typeface="微软雅黑" panose="020B0503020204020204" charset="-122"/>
                <a:ea typeface="微软雅黑" panose="020B0503020204020204" charset="-122"/>
              </a:rPr>
              <a:t>项目</a:t>
            </a:r>
            <a:r>
              <a:rPr kumimoji="1" lang="zh-CN" altLang="en-US" b="1" dirty="0">
                <a:solidFill>
                  <a:srgbClr val="09234F"/>
                </a:solidFill>
                <a:latin typeface="微软雅黑" panose="020B0503020204020204" charset="-122"/>
                <a:ea typeface="微软雅黑" panose="020B0503020204020204" charset="-122"/>
              </a:rPr>
              <a:t>创新点</a:t>
            </a:r>
            <a:endParaRPr kumimoji="1" lang="zh-CN" altLang="en-US" b="1" dirty="0">
              <a:solidFill>
                <a:srgbClr val="09234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圆角矩形 101"/>
          <p:cNvSpPr/>
          <p:nvPr/>
        </p:nvSpPr>
        <p:spPr>
          <a:xfrm>
            <a:off x="4846320" y="1586865"/>
            <a:ext cx="2634615" cy="37973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09234F"/>
                </a:solidFill>
                <a:latin typeface="微软雅黑" panose="020B0503020204020204" charset="-122"/>
                <a:ea typeface="微软雅黑" panose="020B0503020204020204" charset="-122"/>
              </a:rPr>
              <a:t>遇到的问题及</a:t>
            </a:r>
            <a:r>
              <a:rPr kumimoji="1" lang="zh-CN" altLang="en-US" b="1" dirty="0">
                <a:solidFill>
                  <a:srgbClr val="09234F"/>
                </a:solidFill>
                <a:latin typeface="微软雅黑" panose="020B0503020204020204" charset="-122"/>
                <a:ea typeface="微软雅黑" panose="020B0503020204020204" charset="-122"/>
              </a:rPr>
              <a:t>解决方法</a:t>
            </a:r>
            <a:endParaRPr kumimoji="1" lang="zh-CN" altLang="en-US" b="1" dirty="0">
              <a:solidFill>
                <a:srgbClr val="09234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圆角矩形 102"/>
          <p:cNvSpPr/>
          <p:nvPr/>
        </p:nvSpPr>
        <p:spPr>
          <a:xfrm>
            <a:off x="8933039" y="1580076"/>
            <a:ext cx="1518835" cy="379708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09234F"/>
                </a:solidFill>
                <a:latin typeface="微软雅黑" panose="020B0503020204020204" charset="-122"/>
                <a:ea typeface="微软雅黑" panose="020B0503020204020204" charset="-122"/>
              </a:rPr>
              <a:t>未来</a:t>
            </a:r>
            <a:r>
              <a:rPr kumimoji="1" lang="zh-CN" altLang="en-US" b="1" dirty="0">
                <a:solidFill>
                  <a:srgbClr val="09234F"/>
                </a:solidFill>
                <a:latin typeface="微软雅黑" panose="020B0503020204020204" charset="-122"/>
                <a:ea typeface="微软雅黑" panose="020B0503020204020204" charset="-122"/>
              </a:rPr>
              <a:t>展望</a:t>
            </a:r>
            <a:endParaRPr kumimoji="1" lang="zh-CN" altLang="en-US" b="1" dirty="0">
              <a:solidFill>
                <a:srgbClr val="09234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12517" y="2040945"/>
            <a:ext cx="364211" cy="45719"/>
          </a:xfrm>
          <a:prstGeom prst="rect">
            <a:avLst/>
          </a:prstGeom>
          <a:solidFill>
            <a:srgbClr val="092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6" name="矩形 15"/>
          <p:cNvSpPr/>
          <p:nvPr/>
        </p:nvSpPr>
        <p:spPr>
          <a:xfrm>
            <a:off x="5783870" y="2004115"/>
            <a:ext cx="364211" cy="45719"/>
          </a:xfrm>
          <a:prstGeom prst="rect">
            <a:avLst/>
          </a:prstGeom>
          <a:solidFill>
            <a:srgbClr val="092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9575207" y="1966650"/>
            <a:ext cx="364211" cy="45719"/>
          </a:xfrm>
          <a:prstGeom prst="rect">
            <a:avLst/>
          </a:prstGeom>
          <a:solidFill>
            <a:srgbClr val="092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" name="文本框 1"/>
          <p:cNvSpPr txBox="1"/>
          <p:nvPr/>
        </p:nvSpPr>
        <p:spPr>
          <a:xfrm>
            <a:off x="1229312" y="2161027"/>
            <a:ext cx="28091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Times New Roman" panose="02020603050405020304" pitchFamily="18" charset="0"/>
              </a:rPr>
              <a:t>1.结合了本校特色，将校园文创同奶茶结合，避免了产品的同质化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。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+mn-ea"/>
              <a:sym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实现不同功能分区，使得项目外观更加美观，功能使用更加规范；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从云端获取商品信息，便于项目的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落地；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......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671907" y="2087367"/>
            <a:ext cx="280911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Times New Roman" panose="02020603050405020304" pitchFamily="18" charset="0"/>
              </a:rPr>
              <a:t>1.Q：如何制作一款页面较为正式的点单小程序？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sym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Times New Roman" panose="02020603050405020304" pitchFamily="18" charset="0"/>
              </a:rPr>
              <a:t>    A：借鉴其他热门奶茶店的点单小程序页面设计。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sym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2.Q: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如何实现左商品导航栏和右侧商品栏滚动同步变化？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：通过查阅资料，我们了解到要使用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scrollIntoView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，涉及到通过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wss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文件中编写监听函数对页面进行定位，再将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数据赋给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scrollIntoView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，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从而实现同步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变化。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352754" y="2087366"/>
            <a:ext cx="280911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Times New Roman" panose="02020603050405020304" pitchFamily="18" charset="0"/>
              </a:rPr>
              <a:t>1.完善用户登录、支付功能；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+mn-ea"/>
              <a:sym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添加扩展功能，如会员制、外卖服务；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融入更多厦大特色因素，如商品的设计以及校园文旅商城建设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等；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......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 sz="2400" dirty="0"/>
              <a:t>项目介绍</a:t>
            </a:r>
            <a:endParaRPr lang="zh-CN" altLang="en-US" sz="2400" dirty="0"/>
          </a:p>
        </p:txBody>
      </p:sp>
      <p:sp>
        <p:nvSpPr>
          <p:cNvPr id="20" name="文本占位符 13"/>
          <p:cNvSpPr>
            <a:spLocks noGrp="1"/>
          </p:cNvSpPr>
          <p:nvPr/>
        </p:nvSpPr>
        <p:spPr>
          <a:xfrm>
            <a:off x="1203325" y="767080"/>
            <a:ext cx="3286760" cy="18986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5793C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Project introduction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836295" y="5253990"/>
            <a:ext cx="10975975" cy="1296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kumimoji="1" lang="zh-CN" altLang="en-US" b="1" dirty="0">
                <a:solidFill>
                  <a:srgbClr val="09234F"/>
                </a:solidFill>
                <a:latin typeface="微软雅黑" panose="020B0503020204020204" charset="-122"/>
                <a:ea typeface="微软雅黑" panose="020B0503020204020204" charset="-122"/>
              </a:rPr>
              <a:t>项目总结</a:t>
            </a:r>
            <a:r>
              <a:rPr lang="zh-CN" altLang="en-US"/>
              <a:t>：</a:t>
            </a:r>
            <a:endParaRPr lang="zh-CN" altLang="en-US"/>
          </a:p>
          <a:p>
            <a:pPr indent="457200"/>
            <a:r>
              <a:rPr lang="zh-CN" altLang="en-US"/>
              <a:t>虽然这个项目的实现难度远超我们的想象，但经过大家努力地搜集资料、借助网络解决遇到的问题以及遇到不懂的方面积极学习的意识，我们完成了我们的项目，对结果也</a:t>
            </a:r>
            <a:r>
              <a:rPr lang="zh-CN" altLang="en-US"/>
              <a:t>比较满意。在此过程中，我们提高了我们的团队意识，也</a:t>
            </a:r>
            <a:r>
              <a:rPr lang="zh-CN" altLang="en-US">
                <a:sym typeface="+mn-ea"/>
              </a:rPr>
              <a:t>更加丰富了</a:t>
            </a:r>
            <a:r>
              <a:rPr lang="zh-CN" altLang="en-US"/>
              <a:t>我们的专业知识。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9" grpId="0" bldLvl="0" animBg="1"/>
      <p:bldP spid="10" grpId="0" bldLvl="0" animBg="1"/>
      <p:bldP spid="11" grpId="0" bldLvl="0" animBg="1"/>
      <p:bldP spid="15" grpId="0" bldLvl="0" animBg="1"/>
      <p:bldP spid="16" grpId="0" bldLvl="0" animBg="1"/>
      <p:bldP spid="1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聆听和</a:t>
            </a:r>
            <a:r>
              <a:rPr lang="zh-CN" altLang="en-US" dirty="0"/>
              <a:t>教导！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感谢老师的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667503" y="3641672"/>
            <a:ext cx="5798382" cy="275590"/>
          </a:xfrm>
        </p:spPr>
        <p:txBody>
          <a:bodyPr/>
          <a:lstStyle/>
          <a:p>
            <a:r>
              <a:rPr lang="en-US" altLang="zh-CN" dirty="0"/>
              <a:t>Thanks For Your L</a:t>
            </a:r>
            <a:r>
              <a:rPr lang="en-US" altLang="zh-CN" dirty="0"/>
              <a:t>istening and Guidance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CN" altLang="zh-CN" dirty="0"/>
              <a:t>展示日期</a:t>
            </a:r>
            <a:r>
              <a:rPr lang="en-US" altLang="zh-CN" dirty="0"/>
              <a:t> | 2023/01/13</a:t>
            </a:r>
            <a:endParaRPr lang="zh-CN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667504" y="4972417"/>
            <a:ext cx="3680976" cy="40011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7385" y="429704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ym typeface="+mn-ea"/>
              </a:rPr>
              <a:t>展示人 </a:t>
            </a:r>
            <a:r>
              <a:rPr lang="en-US" altLang="zh-CN" dirty="0">
                <a:sym typeface="+mn-ea"/>
              </a:rPr>
              <a:t>| </a:t>
            </a:r>
            <a:r>
              <a:rPr lang="zh-CN" altLang="en-US" dirty="0">
                <a:sym typeface="+mn-ea"/>
              </a:rPr>
              <a:t>傅梦琦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60830110855"/>
  <p:tag name="MH_LIBRARY" val="CONTENTS"/>
  <p:tag name="MH_TYPE" val="OTHERS"/>
  <p:tag name="ID" val="545820"/>
</p:tagLst>
</file>

<file path=ppt/tags/tag10.xml><?xml version="1.0" encoding="utf-8"?>
<p:tagLst xmlns:p="http://schemas.openxmlformats.org/presentationml/2006/main">
  <p:tag name="MH" val="20160830110855"/>
  <p:tag name="MH_LIBRARY" val="CONTENTS"/>
  <p:tag name="MH_TYPE" val="OTHERS"/>
  <p:tag name="ID" val="545820"/>
</p:tagLst>
</file>

<file path=ppt/tags/tag11.xml><?xml version="1.0" encoding="utf-8"?>
<p:tagLst xmlns:p="http://schemas.openxmlformats.org/presentationml/2006/main">
  <p:tag name="KSO_WM_UNIT_PLACING_PICTURE_USER_VIEWPORT" val="{&quot;height&quot;:4617,&quot;width&quot;:8810}"/>
</p:tagLst>
</file>

<file path=ppt/tags/tag12.xml><?xml version="1.0" encoding="utf-8"?>
<p:tagLst xmlns:p="http://schemas.openxmlformats.org/presentationml/2006/main">
  <p:tag name="KSO_WM_UNIT_PLACING_PICTURE_USER_VIEWPORT" val="{&quot;height&quot;:4392,&quot;width&quot;:2455}"/>
</p:tagLst>
</file>

<file path=ppt/tags/tag13.xml><?xml version="1.0" encoding="utf-8"?>
<p:tagLst xmlns:p="http://schemas.openxmlformats.org/presentationml/2006/main">
  <p:tag name="KSO_WPP_MARK_KEY" val="19465938-1fa7-43c9-a8ab-e5524af3e904"/>
  <p:tag name="COMMONDATA" val="eyJoZGlkIjoiNzRiMmQ1ZWRiZDg4YzQ1ZjY0NTIxZmY5OWNiZTRkMzUifQ=="/>
</p:tagLst>
</file>

<file path=ppt/tags/tag2.xml><?xml version="1.0" encoding="utf-8"?>
<p:tagLst xmlns:p="http://schemas.openxmlformats.org/presentationml/2006/main">
  <p:tag name="MH" val="20160830110855"/>
  <p:tag name="MH_LIBRARY" val="CONTENTS"/>
  <p:tag name="MH_TYPE" val="OTHERS"/>
  <p:tag name="ID" val="545820"/>
</p:tagLst>
</file>

<file path=ppt/tags/tag3.xml><?xml version="1.0" encoding="utf-8"?>
<p:tagLst xmlns:p="http://schemas.openxmlformats.org/presentationml/2006/main">
  <p:tag name="MH" val="20160830110855"/>
  <p:tag name="MH_LIBRARY" val="CONTENTS"/>
  <p:tag name="MH_TYPE" val="OTHERS"/>
  <p:tag name="ID" val="545820"/>
</p:tagLst>
</file>

<file path=ppt/tags/tag4.xml><?xml version="1.0" encoding="utf-8"?>
<p:tagLst xmlns:p="http://schemas.openxmlformats.org/presentationml/2006/main">
  <p:tag name="MH" val="20160830110855"/>
  <p:tag name="MH_LIBRARY" val="CONTENTS"/>
  <p:tag name="MH_TYPE" val="OTHERS"/>
  <p:tag name="ID" val="545820"/>
</p:tagLst>
</file>

<file path=ppt/tags/tag5.xml><?xml version="1.0" encoding="utf-8"?>
<p:tagLst xmlns:p="http://schemas.openxmlformats.org/presentationml/2006/main">
  <p:tag name="MH" val="20160830110855"/>
  <p:tag name="MH_LIBRARY" val="CONTENTS"/>
  <p:tag name="MH_TYPE" val="OTHERS"/>
  <p:tag name="ID" val="545820"/>
</p:tagLst>
</file>

<file path=ppt/tags/tag6.xml><?xml version="1.0" encoding="utf-8"?>
<p:tagLst xmlns:p="http://schemas.openxmlformats.org/presentationml/2006/main">
  <p:tag name="MH" val="20160830110855"/>
  <p:tag name="MH_LIBRARY" val="CONTENTS"/>
  <p:tag name="MH_TYPE" val="OTHERS"/>
  <p:tag name="ID" val="545820"/>
</p:tagLst>
</file>

<file path=ppt/tags/tag7.xml><?xml version="1.0" encoding="utf-8"?>
<p:tagLst xmlns:p="http://schemas.openxmlformats.org/presentationml/2006/main">
  <p:tag name="MH" val="20160830110855"/>
  <p:tag name="MH_LIBRARY" val="CONTENTS"/>
  <p:tag name="MH_TYPE" val="OTHERS"/>
  <p:tag name="ID" val="545820"/>
</p:tagLst>
</file>

<file path=ppt/tags/tag8.xml><?xml version="1.0" encoding="utf-8"?>
<p:tagLst xmlns:p="http://schemas.openxmlformats.org/presentationml/2006/main">
  <p:tag name="MH" val="20160830110855"/>
  <p:tag name="MH_LIBRARY" val="CONTENTS"/>
  <p:tag name="MH_TYPE" val="OTHERS"/>
  <p:tag name="ID" val="545820"/>
</p:tagLst>
</file>

<file path=ppt/tags/tag9.xml><?xml version="1.0" encoding="utf-8"?>
<p:tagLst xmlns:p="http://schemas.openxmlformats.org/presentationml/2006/main">
  <p:tag name="MH" val="20160830110855"/>
  <p:tag name="MH_LIBRARY" val="CONTENTS"/>
  <p:tag name="MH_TYPE" val="OTHERS"/>
  <p:tag name="ID" val="54582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标准排版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986</Words>
  <Application>WPS 演示</Application>
  <PresentationFormat>宽屏</PresentationFormat>
  <Paragraphs>130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Arial</vt:lpstr>
      <vt:lpstr>微软雅黑</vt:lpstr>
      <vt:lpstr>Calibri</vt:lpstr>
      <vt:lpstr>Times New Roman</vt:lpstr>
      <vt:lpstr>微软雅黑 Light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佩弦</dc:creator>
  <cp:lastModifiedBy>encorder.</cp:lastModifiedBy>
  <cp:revision>19</cp:revision>
  <dcterms:created xsi:type="dcterms:W3CDTF">2019-12-06T03:38:00Z</dcterms:created>
  <dcterms:modified xsi:type="dcterms:W3CDTF">2023-01-13T10:03:47Z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378508C7837C4DC0A245E0B7D6064A38</vt:lpwstr>
  </property>
  <property fmtid="{D5CDD505-2E9C-101B-9397-08002B2CF9AE}" pid="3" name="KSOProductBuildVer">
    <vt:lpwstr>2052-11.1.0.13012</vt:lpwstr>
  </property>
</Properties>
</file>