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8"/>
  </p:normalViewPr>
  <p:slideViewPr>
    <p:cSldViewPr snapToGrid="0">
      <p:cViewPr varScale="1">
        <p:scale>
          <a:sx n="93" d="100"/>
          <a:sy n="93" d="100"/>
        </p:scale>
        <p:origin x="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88FE-91D7-484F-4689-BFA8D0CB9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9CA0A-B756-427D-703A-93DA72AA3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BD20F-CD05-694B-1A53-946B7BA4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6B3C-CC47-EDEB-73BA-A7F396E9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9EEA-29A8-1BB1-F3E5-18764225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55E3-8FBC-DF69-C286-8BCC1483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3B8B2-6B55-C41B-35EF-52AAD1B5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DFB4-8A99-460C-4F15-209E2B99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107F5-8932-BB8B-14A5-78207A1D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23AEC-9684-014C-9C6C-D0ED12AC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A210E-0330-F662-9B93-099AA0872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BBF76-DEAD-D6FB-027B-A8C8196AE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15DBB-1BAA-4386-871C-1DBE942D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B8B2-D029-BAE3-FDB4-65BE294C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0AD54-AF87-B7DD-4465-BEBE0E53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B088-024F-2554-3AFA-680FD0FB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85D73-F943-563A-B3E9-721294F0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3204-E7C2-04BF-AC33-C6F7D25F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AEFD-770E-C38D-50EF-687CC242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37955-5BA1-A516-9754-4354CF09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50C7-4223-CBA7-5FDF-3CB78B7B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4808-0778-F080-8C8A-7180993B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A8311-12CD-9CFB-1782-F12EFDAA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F87D-EC28-E2C4-478B-636FC015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711A-8962-38F9-04BC-1F5A9543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32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53243-99C1-4231-9BC0-38D305EF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A980-DEB3-1397-4E18-8F48D5836D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74C4-38C7-5E67-68BA-3084EE47D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AFA7-5957-A41F-C147-956A695E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3F8BE-0C69-C20A-A512-1906EF6A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27A71-DC11-5035-6AA9-C94F947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1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42D7-2F10-B908-3C42-ADD5BC1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639D-2A2E-BA17-C8E2-20613667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C3964-6312-3204-CBAF-B204BAC18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00A00-D442-52B7-9751-365124E55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BD0E7-C808-09C6-C5CC-F6AA7E48E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8907C-B9C1-BB64-DB9B-37B8FAE3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E09AA-B5EA-F194-22E4-D11A07E4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F31B3-EE20-394A-DA9D-935C106A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6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784E-A8CC-97AD-37CF-B09FC0FF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8B286-7368-1095-75E8-C80BBBFF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E5EE6-0EDF-B1F4-94F8-54047BD0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7361D-02E2-4FCA-7C53-2B62A6ED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CCB0E-AC69-4E21-8BEF-68E9D546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B2042E-34B1-FDDD-98C4-01DF553D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8B25-41D3-EE94-D4D3-F5D41CB1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7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E50E-C897-9CC4-44E5-5E3B068E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5937-44E5-4D1A-32D1-D7CBED13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06B4-A08E-A46A-EFA1-E324036F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899BE-A9C7-25FD-20FC-5D005A6B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F5D0C-0794-3ACD-1D7B-2D2E3FA2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E2B94-BB9D-AD91-BE0C-B27EC212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B565-51AB-8EF3-61C0-F4DD9ED2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B338C-A432-504E-FB23-863903238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4148A-B9F3-8015-685A-5DF1F5E28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2579-FF83-4DAB-7E12-BC89238A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215AA-99EF-FD12-DDCE-0CDE8CA6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F64AB-1C89-857C-2AE5-F033CB60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086BC-77AE-1566-8C5A-B221062A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D38CD-2456-1CA4-EFAE-771A05E4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B46D-86BA-1823-46DA-0AB76F212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D4696-DF2E-CB44-9E13-34A445A3897C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11B6D-2EC5-2AEF-9C70-5C2318325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4FF0-D665-E417-05AF-88DB4BB92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C05FA1-DA37-9D4A-B74E-F07FCEFE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2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00C-EA7B-CF13-C9F8-47316660C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Dummy pptx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441E7-3E68-FB47-9B40-89AA71AE4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8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Dummy pptx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Deniz Cingoez</dc:creator>
  <cp:lastModifiedBy>Deniz Cingoez</cp:lastModifiedBy>
  <cp:revision>1</cp:revision>
  <dcterms:created xsi:type="dcterms:W3CDTF">2025-01-12T00:29:35Z</dcterms:created>
  <dcterms:modified xsi:type="dcterms:W3CDTF">2025-01-12T00:30:40Z</dcterms:modified>
</cp:coreProperties>
</file>