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F38C-67E0-4D74-B751-0D6F5B90BF3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D00E-A480-488B-80D6-66FA68F5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3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F38C-67E0-4D74-B751-0D6F5B90BF3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D00E-A480-488B-80D6-66FA68F5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2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F38C-67E0-4D74-B751-0D6F5B90BF3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D00E-A480-488B-80D6-66FA68F5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2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F38C-67E0-4D74-B751-0D6F5B90BF3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D00E-A480-488B-80D6-66FA68F5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2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F38C-67E0-4D74-B751-0D6F5B90BF3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D00E-A480-488B-80D6-66FA68F5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F38C-67E0-4D74-B751-0D6F5B90BF3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D00E-A480-488B-80D6-66FA68F5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3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F38C-67E0-4D74-B751-0D6F5B90BF3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D00E-A480-488B-80D6-66FA68F5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5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F38C-67E0-4D74-B751-0D6F5B90BF3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D00E-A480-488B-80D6-66FA68F5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0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F38C-67E0-4D74-B751-0D6F5B90BF3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D00E-A480-488B-80D6-66FA68F5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F38C-67E0-4D74-B751-0D6F5B90BF3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D00E-A480-488B-80D6-66FA68F5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7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F38C-67E0-4D74-B751-0D6F5B90BF3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BD00E-A480-488B-80D6-66FA68F5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5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CF38C-67E0-4D74-B751-0D6F5B90BF3A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BD00E-A480-488B-80D6-66FA68F5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4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Intefaces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57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Pantalla</a:t>
            </a:r>
            <a:r>
              <a:rPr lang="en-US" dirty="0" smtClean="0"/>
              <a:t> Principal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Menu</a:t>
            </a:r>
          </a:p>
          <a:p>
            <a:pPr lvl="1"/>
            <a:r>
              <a:rPr lang="en-US" dirty="0" err="1" smtClean="0"/>
              <a:t>Maquinas</a:t>
            </a:r>
            <a:endParaRPr lang="en-US" dirty="0" smtClean="0"/>
          </a:p>
          <a:p>
            <a:pPr lvl="1"/>
            <a:r>
              <a:rPr lang="en-US" dirty="0" err="1" smtClean="0"/>
              <a:t>Configuracion</a:t>
            </a:r>
            <a:r>
              <a:rPr lang="en-US" dirty="0" smtClean="0"/>
              <a:t> HOSTS</a:t>
            </a:r>
          </a:p>
          <a:p>
            <a:pPr lvl="1"/>
            <a:r>
              <a:rPr lang="en-US" dirty="0" err="1" smtClean="0"/>
              <a:t>Rendimiento</a:t>
            </a:r>
            <a:endParaRPr lang="en-US" dirty="0" smtClean="0"/>
          </a:p>
          <a:p>
            <a:r>
              <a:rPr lang="en-US" dirty="0" err="1" smtClean="0"/>
              <a:t>Subsecciones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12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Subseccion</a:t>
            </a:r>
            <a:r>
              <a:rPr lang="en-US" dirty="0" smtClean="0"/>
              <a:t> </a:t>
            </a:r>
            <a:r>
              <a:rPr lang="en-US" dirty="0" err="1" smtClean="0"/>
              <a:t>Maquinas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vm</a:t>
            </a:r>
            <a:r>
              <a:rPr lang="en-US" dirty="0" smtClean="0"/>
              <a:t>  </a:t>
            </a:r>
            <a:r>
              <a:rPr lang="en-US" dirty="0" err="1" smtClean="0"/>
              <a:t>por</a:t>
            </a:r>
            <a:r>
              <a:rPr lang="en-US" dirty="0" smtClean="0"/>
              <a:t> Host</a:t>
            </a:r>
          </a:p>
          <a:p>
            <a:pPr lvl="1"/>
            <a:r>
              <a:rPr lang="en-US" dirty="0" err="1" smtClean="0"/>
              <a:t>Maquina</a:t>
            </a:r>
            <a:r>
              <a:rPr lang="en-US" dirty="0" smtClean="0"/>
              <a:t> – submenu</a:t>
            </a:r>
          </a:p>
          <a:p>
            <a:pPr lvl="2"/>
            <a:r>
              <a:rPr lang="en-US" dirty="0" err="1" smtClean="0"/>
              <a:t>Contol</a:t>
            </a:r>
            <a:r>
              <a:rPr lang="en-US" dirty="0" smtClean="0"/>
              <a:t> </a:t>
            </a:r>
            <a:r>
              <a:rPr lang="en-US" dirty="0" err="1" smtClean="0"/>
              <a:t>Maquina</a:t>
            </a:r>
            <a:endParaRPr lang="en-US" dirty="0" smtClean="0"/>
          </a:p>
          <a:p>
            <a:pPr lvl="3"/>
            <a:r>
              <a:rPr lang="en-US" dirty="0" err="1" smtClean="0"/>
              <a:t>Arrancar</a:t>
            </a:r>
            <a:endParaRPr lang="en-US" dirty="0" smtClean="0"/>
          </a:p>
          <a:p>
            <a:pPr lvl="3"/>
            <a:r>
              <a:rPr lang="en-US" dirty="0" err="1" smtClean="0"/>
              <a:t>Parar</a:t>
            </a:r>
            <a:endParaRPr lang="en-US" dirty="0" smtClean="0"/>
          </a:p>
          <a:p>
            <a:pPr lvl="3"/>
            <a:r>
              <a:rPr lang="en-US" dirty="0" smtClean="0"/>
              <a:t>Snapshot</a:t>
            </a:r>
          </a:p>
          <a:p>
            <a:pPr lvl="4"/>
            <a:r>
              <a:rPr lang="en-US" dirty="0" err="1" smtClean="0"/>
              <a:t>Crear</a:t>
            </a:r>
            <a:endParaRPr lang="en-US" dirty="0" smtClean="0"/>
          </a:p>
          <a:p>
            <a:pPr lvl="4"/>
            <a:r>
              <a:rPr lang="en-US" dirty="0" err="1" smtClean="0"/>
              <a:t>Borrar</a:t>
            </a:r>
            <a:endParaRPr lang="en-US" dirty="0" smtClean="0"/>
          </a:p>
          <a:p>
            <a:pPr lvl="4"/>
            <a:r>
              <a:rPr lang="en-US" dirty="0" err="1" smtClean="0"/>
              <a:t>Listar</a:t>
            </a:r>
            <a:r>
              <a:rPr lang="en-US" dirty="0" smtClean="0"/>
              <a:t> </a:t>
            </a:r>
          </a:p>
          <a:p>
            <a:pPr lvl="4"/>
            <a:r>
              <a:rPr lang="en-US" dirty="0" err="1" smtClean="0"/>
              <a:t>Ir</a:t>
            </a:r>
            <a:r>
              <a:rPr lang="en-US" dirty="0" smtClean="0"/>
              <a:t> a snapshot</a:t>
            </a:r>
          </a:p>
          <a:p>
            <a:pPr lvl="4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3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Subseccion</a:t>
            </a:r>
            <a:r>
              <a:rPr lang="en-US" dirty="0" smtClean="0"/>
              <a:t> </a:t>
            </a:r>
            <a:r>
              <a:rPr lang="en-US" dirty="0" err="1" smtClean="0"/>
              <a:t>Maquinas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19256" cy="639762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800" dirty="0" err="1"/>
              <a:t>Lista</a:t>
            </a:r>
            <a:r>
              <a:rPr lang="en-US" sz="4800" dirty="0"/>
              <a:t> de </a:t>
            </a:r>
            <a:r>
              <a:rPr lang="en-US" sz="4800" dirty="0" err="1"/>
              <a:t>vm</a:t>
            </a:r>
            <a:r>
              <a:rPr lang="en-US" sz="4800" dirty="0"/>
              <a:t>  </a:t>
            </a:r>
            <a:r>
              <a:rPr lang="en-US" sz="4800" dirty="0" err="1"/>
              <a:t>por</a:t>
            </a:r>
            <a:r>
              <a:rPr lang="en-US" sz="4800" dirty="0"/>
              <a:t> </a:t>
            </a:r>
            <a:r>
              <a:rPr lang="en-US" sz="4800" dirty="0" smtClean="0"/>
              <a:t>Host</a:t>
            </a:r>
          </a:p>
          <a:p>
            <a:pPr marL="742950" lvl="1" indent="-285750">
              <a:buFont typeface="Arial" panose="020B0604020202020204" pitchFamily="34" charset="0"/>
              <a:buChar char="–"/>
            </a:pPr>
            <a:r>
              <a:rPr lang="en-US" sz="4800" dirty="0" err="1"/>
              <a:t>Maquina</a:t>
            </a:r>
            <a:r>
              <a:rPr lang="en-US" sz="4800" dirty="0"/>
              <a:t> – </a:t>
            </a:r>
            <a:r>
              <a:rPr lang="en-US" sz="4800" dirty="0" smtClean="0"/>
              <a:t>submenu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4800" dirty="0" err="1"/>
              <a:t>Modifcar</a:t>
            </a:r>
            <a:r>
              <a:rPr lang="en-US" sz="4800" dirty="0"/>
              <a:t> </a:t>
            </a:r>
            <a:r>
              <a:rPr lang="en-US" sz="4800" dirty="0" err="1" smtClean="0"/>
              <a:t>Maquina</a:t>
            </a:r>
            <a:endParaRPr lang="en-US" sz="2900" dirty="0" smtClean="0"/>
          </a:p>
          <a:p>
            <a:pPr lvl="1"/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Modifcar</a:t>
            </a:r>
            <a:r>
              <a:rPr lang="en-US" dirty="0" smtClean="0"/>
              <a:t> </a:t>
            </a:r>
            <a:r>
              <a:rPr lang="en-US" dirty="0" err="1" smtClean="0"/>
              <a:t>Maquina</a:t>
            </a:r>
            <a:endParaRPr lang="en-US" dirty="0" smtClean="0"/>
          </a:p>
          <a:p>
            <a:pPr lvl="1"/>
            <a:r>
              <a:rPr lang="en-US" dirty="0" err="1" smtClean="0"/>
              <a:t>Controladora</a:t>
            </a:r>
            <a:endParaRPr lang="en-US" dirty="0" smtClean="0"/>
          </a:p>
          <a:p>
            <a:pPr lvl="2"/>
            <a:r>
              <a:rPr lang="en-US" dirty="0" err="1" smtClean="0"/>
              <a:t>Añadir</a:t>
            </a:r>
            <a:endParaRPr lang="en-US" dirty="0" smtClean="0"/>
          </a:p>
          <a:p>
            <a:pPr lvl="2"/>
            <a:r>
              <a:rPr lang="en-US" dirty="0" err="1" smtClean="0"/>
              <a:t>Borrar</a:t>
            </a:r>
            <a:endParaRPr lang="en-US" dirty="0" smtClean="0"/>
          </a:p>
          <a:p>
            <a:pPr lvl="2"/>
            <a:r>
              <a:rPr lang="en-US" dirty="0" err="1" smtClean="0"/>
              <a:t>Cambiar</a:t>
            </a:r>
            <a:endParaRPr lang="en-US" dirty="0" smtClean="0"/>
          </a:p>
          <a:p>
            <a:pPr lvl="2"/>
            <a:r>
              <a:rPr lang="en-US" dirty="0" err="1" smtClean="0"/>
              <a:t>Modifcar</a:t>
            </a:r>
            <a:r>
              <a:rPr lang="en-US" dirty="0" smtClean="0"/>
              <a:t>  </a:t>
            </a:r>
            <a:r>
              <a:rPr lang="en-US" dirty="0" err="1" smtClean="0"/>
              <a:t>Controladora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Disco</a:t>
            </a:r>
          </a:p>
          <a:p>
            <a:pPr lvl="2"/>
            <a:r>
              <a:rPr lang="en-US" dirty="0" err="1" smtClean="0"/>
              <a:t>Añadir</a:t>
            </a:r>
            <a:endParaRPr lang="en-US" dirty="0" smtClean="0"/>
          </a:p>
          <a:p>
            <a:pPr lvl="2"/>
            <a:r>
              <a:rPr lang="en-US" dirty="0" err="1" smtClean="0"/>
              <a:t>Borrar</a:t>
            </a:r>
            <a:endParaRPr lang="en-US" dirty="0" smtClean="0"/>
          </a:p>
          <a:p>
            <a:pPr lvl="2"/>
            <a:r>
              <a:rPr lang="en-US" dirty="0" err="1" smtClean="0"/>
              <a:t>Cambiar</a:t>
            </a:r>
            <a:endParaRPr lang="en-US" dirty="0" smtClean="0"/>
          </a:p>
          <a:p>
            <a:pPr lvl="2"/>
            <a:r>
              <a:rPr lang="en-US" dirty="0" err="1" smtClean="0"/>
              <a:t>Modifcar</a:t>
            </a:r>
            <a:r>
              <a:rPr lang="en-US" dirty="0" smtClean="0"/>
              <a:t> Disco</a:t>
            </a:r>
          </a:p>
          <a:p>
            <a:pPr lvl="3"/>
            <a:r>
              <a:rPr lang="en-US" dirty="0" smtClean="0"/>
              <a:t>Tam</a:t>
            </a:r>
          </a:p>
          <a:p>
            <a:pPr lvl="3"/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DVD </a:t>
            </a:r>
          </a:p>
          <a:p>
            <a:pPr lvl="2"/>
            <a:r>
              <a:rPr lang="en-US" dirty="0" err="1" smtClean="0"/>
              <a:t>Añadir</a:t>
            </a:r>
            <a:endParaRPr lang="en-US" dirty="0" smtClean="0"/>
          </a:p>
          <a:p>
            <a:pPr lvl="2"/>
            <a:r>
              <a:rPr lang="en-US" dirty="0" err="1" smtClean="0"/>
              <a:t>Borrar</a:t>
            </a:r>
            <a:endParaRPr lang="en-US" dirty="0" smtClean="0"/>
          </a:p>
          <a:p>
            <a:pPr lvl="2"/>
            <a:r>
              <a:rPr lang="en-US" dirty="0" err="1" smtClean="0"/>
              <a:t>Cambiar</a:t>
            </a:r>
            <a:endParaRPr lang="en-US" dirty="0" smtClean="0"/>
          </a:p>
          <a:p>
            <a:pPr lvl="2"/>
            <a:r>
              <a:rPr lang="en-US" dirty="0" err="1" smtClean="0"/>
              <a:t>Modifcar</a:t>
            </a:r>
            <a:r>
              <a:rPr lang="en-US" dirty="0" smtClean="0"/>
              <a:t> Disco</a:t>
            </a:r>
          </a:p>
          <a:p>
            <a:pPr lvl="3"/>
            <a:r>
              <a:rPr lang="en-US" dirty="0" smtClean="0"/>
              <a:t>Tam</a:t>
            </a:r>
          </a:p>
          <a:p>
            <a:pPr lvl="3"/>
            <a:r>
              <a:rPr lang="en-US" dirty="0" smtClean="0"/>
              <a:t>path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Remote Host</a:t>
            </a:r>
          </a:p>
          <a:p>
            <a:pPr lvl="2"/>
            <a:r>
              <a:rPr lang="en-US" dirty="0" smtClean="0"/>
              <a:t>Puerto</a:t>
            </a:r>
            <a:endParaRPr lang="en-US" dirty="0" smtClean="0"/>
          </a:p>
          <a:p>
            <a:pPr lvl="3"/>
            <a:endParaRPr lang="en-US" dirty="0" smtClean="0"/>
          </a:p>
          <a:p>
            <a:pPr marL="1828800" lvl="4" indent="0">
              <a:buNone/>
            </a:pPr>
            <a:endParaRPr lang="en-US" dirty="0" smtClean="0"/>
          </a:p>
          <a:p>
            <a:pPr lvl="4"/>
            <a:endParaRPr lang="en-US" dirty="0" smtClean="0"/>
          </a:p>
          <a:p>
            <a:pPr lvl="4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716016" y="2204864"/>
            <a:ext cx="4041775" cy="3951288"/>
          </a:xfrm>
        </p:spPr>
        <p:txBody>
          <a:bodyPr>
            <a:normAutofit fontScale="55000" lnSpcReduction="20000"/>
          </a:bodyPr>
          <a:lstStyle/>
          <a:p>
            <a:pPr lvl="1"/>
            <a:r>
              <a:rPr lang="en-US" dirty="0" smtClean="0"/>
              <a:t>Red </a:t>
            </a:r>
            <a:r>
              <a:rPr lang="en-US" dirty="0" err="1" smtClean="0"/>
              <a:t>adaptador</a:t>
            </a:r>
            <a:endParaRPr lang="en-US" dirty="0" smtClean="0"/>
          </a:p>
          <a:p>
            <a:pPr lvl="2"/>
            <a:r>
              <a:rPr lang="en-US" dirty="0" err="1" smtClean="0"/>
              <a:t>Añadir</a:t>
            </a:r>
            <a:endParaRPr lang="en-US" dirty="0" smtClean="0"/>
          </a:p>
          <a:p>
            <a:pPr lvl="2"/>
            <a:r>
              <a:rPr lang="en-US" dirty="0" err="1" smtClean="0"/>
              <a:t>Borrar</a:t>
            </a:r>
            <a:endParaRPr lang="en-US" dirty="0" smtClean="0"/>
          </a:p>
          <a:p>
            <a:pPr lvl="2"/>
            <a:r>
              <a:rPr lang="en-US" dirty="0" err="1" smtClean="0"/>
              <a:t>Cambiar</a:t>
            </a:r>
            <a:endParaRPr lang="en-US" dirty="0" smtClean="0"/>
          </a:p>
          <a:p>
            <a:pPr lvl="2"/>
            <a:r>
              <a:rPr lang="en-US" dirty="0" err="1" smtClean="0"/>
              <a:t>Modifcar</a:t>
            </a:r>
            <a:r>
              <a:rPr lang="en-US" dirty="0" smtClean="0"/>
              <a:t> Red</a:t>
            </a:r>
          </a:p>
          <a:p>
            <a:pPr lvl="3"/>
            <a:r>
              <a:rPr lang="en-US" dirty="0" err="1" smtClean="0"/>
              <a:t>Tipo</a:t>
            </a:r>
            <a:r>
              <a:rPr lang="en-US" dirty="0" smtClean="0"/>
              <a:t> (</a:t>
            </a:r>
            <a:r>
              <a:rPr lang="en-US" dirty="0" err="1" smtClean="0"/>
              <a:t>nat</a:t>
            </a:r>
            <a:r>
              <a:rPr lang="en-US" dirty="0" smtClean="0"/>
              <a:t>, </a:t>
            </a:r>
            <a:r>
              <a:rPr lang="en-US" dirty="0" err="1" smtClean="0"/>
              <a:t>hostonly</a:t>
            </a:r>
            <a:r>
              <a:rPr lang="en-US" dirty="0" smtClean="0"/>
              <a:t>,  </a:t>
            </a:r>
            <a:r>
              <a:rPr lang="en-US" dirty="0" err="1" smtClean="0"/>
              <a:t>briged</a:t>
            </a:r>
            <a:r>
              <a:rPr lang="en-US" dirty="0" smtClean="0"/>
              <a:t>, </a:t>
            </a:r>
            <a:r>
              <a:rPr lang="en-US" dirty="0" err="1" smtClean="0"/>
              <a:t>lan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Driver</a:t>
            </a:r>
          </a:p>
          <a:p>
            <a:pPr lvl="3"/>
            <a:r>
              <a:rPr lang="en-US" dirty="0" smtClean="0"/>
              <a:t>Red </a:t>
            </a:r>
            <a:r>
              <a:rPr lang="en-US" dirty="0" err="1" smtClean="0"/>
              <a:t>adaptador</a:t>
            </a:r>
            <a:endParaRPr lang="en-US" dirty="0" smtClean="0"/>
          </a:p>
          <a:p>
            <a:pPr lvl="1"/>
            <a:r>
              <a:rPr lang="en-US" dirty="0" smtClean="0"/>
              <a:t>Red LAN</a:t>
            </a:r>
          </a:p>
          <a:p>
            <a:pPr lvl="2"/>
            <a:r>
              <a:rPr lang="en-US" dirty="0" err="1" smtClean="0"/>
              <a:t>Añadir</a:t>
            </a:r>
            <a:endParaRPr lang="en-US" dirty="0" smtClean="0"/>
          </a:p>
          <a:p>
            <a:pPr lvl="2"/>
            <a:r>
              <a:rPr lang="en-US" dirty="0" err="1" smtClean="0"/>
              <a:t>Borrar</a:t>
            </a:r>
            <a:endParaRPr lang="en-US" dirty="0" smtClean="0"/>
          </a:p>
          <a:p>
            <a:pPr lvl="2"/>
            <a:r>
              <a:rPr lang="en-US" dirty="0" err="1" smtClean="0"/>
              <a:t>Cambiar</a:t>
            </a:r>
            <a:endParaRPr lang="en-US" dirty="0" smtClean="0"/>
          </a:p>
          <a:p>
            <a:pPr lvl="2"/>
            <a:r>
              <a:rPr lang="en-US" dirty="0" err="1" smtClean="0"/>
              <a:t>Modifcar</a:t>
            </a:r>
            <a:r>
              <a:rPr lang="en-US" dirty="0" smtClean="0"/>
              <a:t> Red</a:t>
            </a:r>
          </a:p>
          <a:p>
            <a:pPr lvl="1"/>
            <a:r>
              <a:rPr lang="en-US" dirty="0" smtClean="0"/>
              <a:t>CPU</a:t>
            </a:r>
          </a:p>
          <a:p>
            <a:pPr lvl="2"/>
            <a:r>
              <a:rPr lang="en-US" dirty="0" err="1" smtClean="0"/>
              <a:t>Añadir</a:t>
            </a:r>
            <a:endParaRPr lang="en-US" dirty="0" smtClean="0"/>
          </a:p>
          <a:p>
            <a:pPr lvl="2"/>
            <a:r>
              <a:rPr lang="en-US" dirty="0" err="1" smtClean="0"/>
              <a:t>Borrar</a:t>
            </a:r>
            <a:endParaRPr lang="en-US" dirty="0" smtClean="0"/>
          </a:p>
          <a:p>
            <a:pPr lvl="2"/>
            <a:r>
              <a:rPr lang="en-US" dirty="0" err="1" smtClean="0"/>
              <a:t>Cambiar</a:t>
            </a:r>
            <a:endParaRPr lang="en-US" dirty="0" smtClean="0"/>
          </a:p>
          <a:p>
            <a:pPr lvl="2"/>
            <a:r>
              <a:rPr lang="en-US" dirty="0" err="1" smtClean="0"/>
              <a:t>Modifcar</a:t>
            </a:r>
            <a:r>
              <a:rPr lang="en-US" dirty="0" smtClean="0"/>
              <a:t> </a:t>
            </a:r>
            <a:r>
              <a:rPr lang="en-US" dirty="0" err="1" smtClean="0"/>
              <a:t>Cpu</a:t>
            </a:r>
            <a:endParaRPr lang="en-US" dirty="0" smtClean="0"/>
          </a:p>
          <a:p>
            <a:pPr lvl="1"/>
            <a:r>
              <a:rPr lang="en-US" dirty="0" smtClean="0"/>
              <a:t>MEM</a:t>
            </a:r>
          </a:p>
          <a:p>
            <a:pPr lvl="2"/>
            <a:r>
              <a:rPr lang="en-US" dirty="0" err="1" smtClean="0"/>
              <a:t>Añadir</a:t>
            </a:r>
            <a:endParaRPr lang="en-US" dirty="0" smtClean="0"/>
          </a:p>
          <a:p>
            <a:pPr lvl="2"/>
            <a:r>
              <a:rPr lang="en-US" dirty="0" err="1" smtClean="0"/>
              <a:t>Borrar</a:t>
            </a:r>
            <a:endParaRPr lang="en-US" dirty="0" smtClean="0"/>
          </a:p>
          <a:p>
            <a:pPr lvl="2"/>
            <a:r>
              <a:rPr lang="en-US" dirty="0" err="1" smtClean="0"/>
              <a:t>Cambiar</a:t>
            </a:r>
            <a:endParaRPr lang="en-US" dirty="0" smtClean="0"/>
          </a:p>
          <a:p>
            <a:pPr lvl="2"/>
            <a:r>
              <a:rPr lang="en-US" dirty="0" err="1" smtClean="0"/>
              <a:t>Modifcar</a:t>
            </a:r>
            <a:r>
              <a:rPr lang="en-US" dirty="0" smtClean="0"/>
              <a:t> Red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5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Subseccion</a:t>
            </a:r>
            <a:r>
              <a:rPr lang="en-US" dirty="0" smtClean="0"/>
              <a:t> </a:t>
            </a:r>
            <a:r>
              <a:rPr lang="en-US" dirty="0" err="1" smtClean="0"/>
              <a:t>Maquinas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800" dirty="0" err="1"/>
              <a:t>Lista</a:t>
            </a:r>
            <a:r>
              <a:rPr lang="en-US" sz="4800" dirty="0"/>
              <a:t> de </a:t>
            </a:r>
            <a:r>
              <a:rPr lang="en-US" sz="4800" dirty="0" err="1"/>
              <a:t>vm</a:t>
            </a:r>
            <a:r>
              <a:rPr lang="en-US" sz="4800" dirty="0"/>
              <a:t>  </a:t>
            </a:r>
            <a:r>
              <a:rPr lang="en-US" sz="4800" dirty="0" err="1"/>
              <a:t>por</a:t>
            </a:r>
            <a:r>
              <a:rPr lang="en-US" sz="4800" dirty="0"/>
              <a:t> </a:t>
            </a:r>
            <a:r>
              <a:rPr lang="en-US" sz="4800" dirty="0" smtClean="0"/>
              <a:t>Host</a:t>
            </a:r>
          </a:p>
          <a:p>
            <a:pPr lvl="1"/>
            <a:r>
              <a:rPr lang="en-US" sz="4800" dirty="0" err="1"/>
              <a:t>Maquina</a:t>
            </a:r>
            <a:r>
              <a:rPr lang="en-US" sz="4800" dirty="0"/>
              <a:t> – </a:t>
            </a:r>
            <a:r>
              <a:rPr lang="en-US" sz="4800" dirty="0" smtClean="0"/>
              <a:t>submenu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4800" dirty="0" err="1" smtClean="0"/>
              <a:t>Propiedades</a:t>
            </a:r>
            <a:r>
              <a:rPr lang="en-US" sz="4800" dirty="0" smtClean="0"/>
              <a:t> </a:t>
            </a:r>
            <a:r>
              <a:rPr lang="en-US" sz="4800" dirty="0" err="1" smtClean="0"/>
              <a:t>Maquina</a:t>
            </a:r>
            <a:endParaRPr lang="en-US" sz="4800" dirty="0" smtClean="0"/>
          </a:p>
          <a:p>
            <a:pPr marL="1257300" lvl="3" indent="-342900">
              <a:buFont typeface="Arial" panose="020B0604020202020204" pitchFamily="34" charset="0"/>
              <a:buChar char="•"/>
            </a:pPr>
            <a:r>
              <a:rPr lang="en-US" sz="2500" dirty="0" err="1" smtClean="0"/>
              <a:t>Pantalla</a:t>
            </a:r>
            <a:r>
              <a:rPr lang="en-US" sz="2500" dirty="0" smtClean="0"/>
              <a:t> con </a:t>
            </a:r>
            <a:r>
              <a:rPr lang="en-US" sz="2500" dirty="0" err="1" smtClean="0"/>
              <a:t>propuiedades</a:t>
            </a:r>
            <a:endParaRPr lang="en-US" sz="2500" dirty="0" smtClean="0"/>
          </a:p>
          <a:p>
            <a:pPr marL="1714500" lvl="4" indent="-342900">
              <a:buFont typeface="Arial" panose="020B0604020202020204" pitchFamily="34" charset="0"/>
              <a:buChar char="•"/>
            </a:pPr>
            <a:r>
              <a:rPr lang="en-US" sz="2500" dirty="0" err="1" smtClean="0"/>
              <a:t>Cpu</a:t>
            </a:r>
            <a:endParaRPr lang="en-US" sz="2500" dirty="0" smtClean="0"/>
          </a:p>
          <a:p>
            <a:pPr marL="1714500" lvl="4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Disco</a:t>
            </a:r>
          </a:p>
          <a:p>
            <a:pPr marL="1714500" lvl="4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Memoria</a:t>
            </a:r>
          </a:p>
          <a:p>
            <a:pPr marL="1714500" lvl="4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Lan</a:t>
            </a:r>
          </a:p>
          <a:p>
            <a:pPr marL="1714500" lvl="4" indent="-342900">
              <a:buFont typeface="Arial" panose="020B0604020202020204" pitchFamily="34" charset="0"/>
              <a:buChar char="•"/>
            </a:pPr>
            <a:r>
              <a:rPr lang="en-US" sz="2500" dirty="0" err="1" smtClean="0"/>
              <a:t>controladora</a:t>
            </a:r>
            <a:endParaRPr lang="en-US" sz="25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153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Subseccion</a:t>
            </a:r>
            <a:r>
              <a:rPr lang="en-US" dirty="0" smtClean="0"/>
              <a:t> </a:t>
            </a:r>
            <a:r>
              <a:rPr lang="en-US" dirty="0" err="1" smtClean="0"/>
              <a:t>Maquinas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800" dirty="0" err="1"/>
              <a:t>Lista</a:t>
            </a:r>
            <a:r>
              <a:rPr lang="en-US" sz="4800" dirty="0"/>
              <a:t> de </a:t>
            </a:r>
            <a:r>
              <a:rPr lang="en-US" sz="4800" dirty="0" err="1"/>
              <a:t>vm</a:t>
            </a:r>
            <a:r>
              <a:rPr lang="en-US" sz="4800" dirty="0"/>
              <a:t>  </a:t>
            </a:r>
            <a:r>
              <a:rPr lang="en-US" sz="4800" dirty="0" err="1"/>
              <a:t>por</a:t>
            </a:r>
            <a:r>
              <a:rPr lang="en-US" sz="4800" dirty="0"/>
              <a:t> </a:t>
            </a:r>
            <a:r>
              <a:rPr lang="en-US" sz="4800" dirty="0" smtClean="0"/>
              <a:t>Host</a:t>
            </a:r>
          </a:p>
          <a:p>
            <a:pPr lvl="1"/>
            <a:r>
              <a:rPr lang="en-US" sz="4800" dirty="0" err="1"/>
              <a:t>Maquina</a:t>
            </a:r>
            <a:r>
              <a:rPr lang="en-US" sz="4800" dirty="0"/>
              <a:t> – </a:t>
            </a:r>
            <a:r>
              <a:rPr lang="en-US" sz="4800" dirty="0" smtClean="0"/>
              <a:t>submenu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4800" dirty="0" err="1" smtClean="0"/>
              <a:t>Crear</a:t>
            </a:r>
            <a:r>
              <a:rPr lang="en-US" sz="4800" dirty="0"/>
              <a:t> </a:t>
            </a:r>
            <a:r>
              <a:rPr lang="en-US" sz="4800" dirty="0" err="1" smtClean="0"/>
              <a:t>Maquina</a:t>
            </a:r>
            <a:r>
              <a:rPr lang="en-US" sz="4800" dirty="0" smtClean="0"/>
              <a:t> (</a:t>
            </a:r>
            <a:r>
              <a:rPr lang="en-US" sz="4800" dirty="0" err="1" smtClean="0"/>
              <a:t>formulario</a:t>
            </a:r>
            <a:r>
              <a:rPr lang="en-US" sz="4800" dirty="0" smtClean="0"/>
              <a:t>)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4800" dirty="0" err="1" smtClean="0"/>
              <a:t>Borrar</a:t>
            </a:r>
            <a:r>
              <a:rPr lang="en-US" sz="4800" dirty="0" smtClean="0"/>
              <a:t> </a:t>
            </a:r>
            <a:r>
              <a:rPr lang="en-US" sz="4800" dirty="0" err="1" smtClean="0"/>
              <a:t>Maquina</a:t>
            </a:r>
            <a:r>
              <a:rPr lang="en-US" sz="4800" dirty="0" smtClean="0"/>
              <a:t> </a:t>
            </a:r>
          </a:p>
          <a:p>
            <a:pPr marL="1257300" lvl="3" indent="-342900">
              <a:buFont typeface="Arial" panose="020B0604020202020204" pitchFamily="34" charset="0"/>
              <a:buChar char="•"/>
            </a:pPr>
            <a:r>
              <a:rPr lang="en-US" sz="4400" dirty="0" err="1" smtClean="0"/>
              <a:t>Peticion</a:t>
            </a:r>
            <a:r>
              <a:rPr lang="en-US" sz="4400" dirty="0" smtClean="0"/>
              <a:t> de </a:t>
            </a:r>
            <a:r>
              <a:rPr lang="en-US" sz="4400" dirty="0" err="1" smtClean="0"/>
              <a:t>confirmacion</a:t>
            </a:r>
            <a:endParaRPr lang="en-US" sz="44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6709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Subseccion</a:t>
            </a:r>
            <a:r>
              <a:rPr lang="en-US" dirty="0"/>
              <a:t> </a:t>
            </a:r>
            <a:r>
              <a:rPr lang="en-US" dirty="0" err="1" smtClean="0"/>
              <a:t>Formulario</a:t>
            </a:r>
            <a:r>
              <a:rPr lang="en-US" dirty="0" smtClean="0"/>
              <a:t> </a:t>
            </a:r>
            <a:r>
              <a:rPr lang="en-US" dirty="0" err="1" smtClean="0"/>
              <a:t>Creacion</a:t>
            </a:r>
            <a:r>
              <a:rPr lang="en-US" dirty="0" smtClean="0"/>
              <a:t> </a:t>
            </a:r>
            <a:r>
              <a:rPr lang="en-US" dirty="0" err="1" smtClean="0"/>
              <a:t>Maquinas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457200" lvl="1" indent="0">
              <a:buNone/>
            </a:pPr>
            <a:r>
              <a:rPr lang="en-US" dirty="0" err="1" smtClean="0"/>
              <a:t>Datos</a:t>
            </a:r>
            <a:r>
              <a:rPr lang="en-US" dirty="0"/>
              <a:t> </a:t>
            </a:r>
            <a:r>
              <a:rPr lang="en-US" dirty="0" err="1" smtClean="0"/>
              <a:t>Necesarios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Host</a:t>
            </a:r>
          </a:p>
          <a:p>
            <a:pPr lvl="1"/>
            <a:r>
              <a:rPr lang="en-US" dirty="0" err="1" smtClean="0"/>
              <a:t>Nombre</a:t>
            </a:r>
            <a:r>
              <a:rPr lang="en-US" dirty="0" smtClean="0"/>
              <a:t> de </a:t>
            </a:r>
            <a:r>
              <a:rPr lang="en-US" dirty="0" err="1" smtClean="0"/>
              <a:t>Maquina</a:t>
            </a:r>
            <a:endParaRPr lang="en-US" dirty="0" smtClean="0"/>
          </a:p>
          <a:p>
            <a:pPr lvl="1"/>
            <a:r>
              <a:rPr lang="en-US" dirty="0" err="1" smtClean="0"/>
              <a:t>Cpu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 err="1" smtClean="0"/>
              <a:t>cpu</a:t>
            </a:r>
            <a:endParaRPr lang="en-US" dirty="0" smtClean="0"/>
          </a:p>
          <a:p>
            <a:pPr lvl="1"/>
            <a:r>
              <a:rPr lang="en-US" dirty="0" err="1" smtClean="0"/>
              <a:t>Controladoras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Disco</a:t>
            </a:r>
          </a:p>
          <a:p>
            <a:pPr lvl="2"/>
            <a:r>
              <a:rPr lang="en-US" dirty="0" smtClean="0"/>
              <a:t>DVD</a:t>
            </a:r>
          </a:p>
          <a:p>
            <a:pPr lvl="1"/>
            <a:r>
              <a:rPr lang="en-US" dirty="0" err="1" smtClean="0"/>
              <a:t>Datastore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Path</a:t>
            </a:r>
          </a:p>
          <a:p>
            <a:pPr lvl="2"/>
            <a:r>
              <a:rPr lang="en-US" dirty="0" err="1" smtClean="0"/>
              <a:t>Tipo</a:t>
            </a:r>
            <a:r>
              <a:rPr lang="en-US" dirty="0" smtClean="0"/>
              <a:t> Disco</a:t>
            </a:r>
          </a:p>
          <a:p>
            <a:pPr lvl="2"/>
            <a:r>
              <a:rPr lang="en-US" dirty="0" err="1" smtClean="0"/>
              <a:t>Nombre</a:t>
            </a:r>
            <a:r>
              <a:rPr lang="en-US" dirty="0" smtClean="0"/>
              <a:t> Disco</a:t>
            </a:r>
          </a:p>
          <a:p>
            <a:pPr lvl="2"/>
            <a:r>
              <a:rPr lang="en-US" dirty="0" err="1" smtClean="0"/>
              <a:t>TamaÑo</a:t>
            </a:r>
            <a:r>
              <a:rPr lang="en-US" dirty="0" smtClean="0"/>
              <a:t> disco</a:t>
            </a:r>
            <a:endParaRPr lang="en-US" dirty="0"/>
          </a:p>
          <a:p>
            <a:pPr lvl="1"/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Network</a:t>
            </a:r>
          </a:p>
          <a:p>
            <a:pPr lvl="2"/>
            <a:r>
              <a:rPr lang="en-US" dirty="0" err="1" smtClean="0"/>
              <a:t>Dispositivos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Tipo</a:t>
            </a:r>
            <a:endParaRPr lang="en-US" dirty="0" smtClean="0"/>
          </a:p>
          <a:p>
            <a:pPr lvl="3"/>
            <a:r>
              <a:rPr lang="en-US" dirty="0" smtClean="0"/>
              <a:t>Driver</a:t>
            </a:r>
          </a:p>
          <a:p>
            <a:pPr lvl="3"/>
            <a:r>
              <a:rPr lang="en-US" dirty="0" err="1" smtClean="0"/>
              <a:t>adaptador</a:t>
            </a:r>
            <a:endParaRPr lang="en-US" dirty="0" smtClean="0"/>
          </a:p>
          <a:p>
            <a:pPr lvl="2"/>
            <a:r>
              <a:rPr lang="en-US" dirty="0" smtClean="0"/>
              <a:t>Lan</a:t>
            </a:r>
          </a:p>
          <a:p>
            <a:pPr lvl="3"/>
            <a:r>
              <a:rPr lang="en-US" dirty="0" err="1" smtClean="0"/>
              <a:t>Nombre</a:t>
            </a:r>
            <a:endParaRPr lang="en-US" dirty="0" smtClean="0"/>
          </a:p>
          <a:p>
            <a:pPr lvl="1"/>
            <a:r>
              <a:rPr lang="en-US" dirty="0" smtClean="0"/>
              <a:t>DVD:</a:t>
            </a:r>
          </a:p>
          <a:p>
            <a:pPr lvl="2"/>
            <a:r>
              <a:rPr lang="en-US" dirty="0" smtClean="0"/>
              <a:t>Path</a:t>
            </a:r>
          </a:p>
          <a:p>
            <a:pPr lvl="2"/>
            <a:r>
              <a:rPr lang="en-US" dirty="0" err="1" smtClean="0"/>
              <a:t>Tipo</a:t>
            </a:r>
            <a:r>
              <a:rPr lang="en-US" dirty="0" smtClean="0"/>
              <a:t> Disco</a:t>
            </a:r>
          </a:p>
          <a:p>
            <a:pPr lvl="2"/>
            <a:r>
              <a:rPr lang="en-US" dirty="0" err="1" smtClean="0"/>
              <a:t>Nombre</a:t>
            </a:r>
            <a:r>
              <a:rPr lang="en-US" dirty="0" smtClean="0"/>
              <a:t> Disco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9465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On-screen Show (4:3)</PresentationFormat>
  <Paragraphs>117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Intefaces </vt:lpstr>
      <vt:lpstr>Pantalla Principal</vt:lpstr>
      <vt:lpstr>Subseccion Maquinas</vt:lpstr>
      <vt:lpstr>Subseccion Maquinas 2</vt:lpstr>
      <vt:lpstr>Subseccion Maquinas 3</vt:lpstr>
      <vt:lpstr>Subseccion Maquinas 3</vt:lpstr>
      <vt:lpstr>Subseccion Formulario Creacion Maquinas</vt:lpstr>
    </vt:vector>
  </TitlesOfParts>
  <Company>Allianz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Intefaces</dc:title>
  <dc:creator>Allianz</dc:creator>
  <cp:lastModifiedBy>Allianz</cp:lastModifiedBy>
  <cp:revision>3</cp:revision>
  <dcterms:created xsi:type="dcterms:W3CDTF">2016-02-09T09:24:28Z</dcterms:created>
  <dcterms:modified xsi:type="dcterms:W3CDTF">2016-02-09T10:51:30Z</dcterms:modified>
</cp:coreProperties>
</file>