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4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/>
    <p:restoredTop sz="93675"/>
  </p:normalViewPr>
  <p:slideViewPr>
    <p:cSldViewPr>
      <p:cViewPr varScale="1">
        <p:scale>
          <a:sx n="123" d="100"/>
          <a:sy n="123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F48-B3EA-45A1-ACBB-FE4CE5C0EA9C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80A66-3B23-44D1-A9AC-99B47B4895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63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0A66-3B23-44D1-A9AC-99B47B48959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99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55D8-A5A9-4C6D-88A9-78131E5589D8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196A-CFE2-46EA-91C8-1DC2CF9B654F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2E82-CBDF-49D3-B140-C81BE727309D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4539-5351-435C-877D-827FA79B475E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DEA1-3EFE-4E13-90F7-1B0E40C3E5CD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ECE-5155-4195-9BDB-7622AED6F3C4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621-C59D-4F9E-9AA2-AD14FA1062C3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3E37-CB6A-4E3A-BE84-02DCE213B963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6D0F-F58E-40B5-A32B-AB8868C7E60D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648-C4A9-4C73-96B8-57B77ED494AC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DD15-BE7D-490B-93F9-3B96EDACA757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0226C0-B09D-45A4-9FE1-42A25CE7939E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Web Programming</a:t>
            </a:r>
            <a:br>
              <a:rPr lang="en-US" altLang="zh-TW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73211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專題題目</a:t>
            </a:r>
            <a:r>
              <a:rPr lang="en-US" altLang="zh-TW" sz="2800" dirty="0"/>
              <a:t>: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圓柱民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36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r>
              <a:rPr lang="zh-TW" altLang="en-US" dirty="0"/>
              <a:t>主要是描述一個系統或類別提供給外界之交互作用者的功能。簡單來說就是說明一個系統的功能及其使用者。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Use Case Diagram</a:t>
            </a:r>
            <a:r>
              <a:rPr lang="zh-TW" altLang="en-US" dirty="0"/>
              <a:t>非常單純，主要分為以下兩個部分：</a:t>
            </a:r>
          </a:p>
          <a:p>
            <a:pPr lvl="1"/>
            <a:r>
              <a:rPr lang="en-US" altLang="zh-TW" dirty="0"/>
              <a:t>Actor</a:t>
            </a:r>
            <a:r>
              <a:rPr lang="zh-TW" altLang="en-US" dirty="0"/>
              <a:t>：代表使用者與系統使用案例互動的代表，一般而言角色可為：人</a:t>
            </a:r>
            <a:r>
              <a:rPr lang="en-US" altLang="zh-TW" dirty="0"/>
              <a:t>(human)</a:t>
            </a:r>
            <a:r>
              <a:rPr lang="zh-TW" altLang="en-US" dirty="0"/>
              <a:t>、硬體設備</a:t>
            </a:r>
            <a:r>
              <a:rPr lang="en-US" altLang="zh-TW" dirty="0"/>
              <a:t>(hardware device)</a:t>
            </a:r>
            <a:r>
              <a:rPr lang="zh-TW" altLang="en-US" dirty="0"/>
              <a:t>、其他系統，而非只針對人而已。</a:t>
            </a:r>
          </a:p>
          <a:p>
            <a:pPr lvl="1"/>
            <a:r>
              <a:rPr lang="en-US" altLang="zh-TW" dirty="0"/>
              <a:t>Use Case</a:t>
            </a:r>
            <a:r>
              <a:rPr lang="zh-TW" altLang="en-US" dirty="0"/>
              <a:t>：使用案例描述系統要完成的成果，而不是如何進行，通常</a:t>
            </a:r>
            <a:r>
              <a:rPr lang="en-US" altLang="zh-TW" dirty="0"/>
              <a:t>Use Case</a:t>
            </a:r>
            <a:r>
              <a:rPr lang="zh-TW" altLang="en-US" dirty="0"/>
              <a:t>是一個動作，例如：儲存資料、加入會員等等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2053" name="Picture 5" descr="「use case diagram acto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22775"/>
            <a:ext cx="3756250" cy="1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3F66-460A-44E3-B565-331BE19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39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pic>
        <p:nvPicPr>
          <p:cNvPr id="3074" name="Picture 2" descr="「use case diagram web sit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0468"/>
            <a:ext cx="6096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77B7C-D479-49E1-BF82-5B4082CF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36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pic>
        <p:nvPicPr>
          <p:cNvPr id="4098" name="Picture 2" descr="「use case diagram web sit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688632" cy="52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A4288-E327-4ACB-8B61-91EFC8E6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8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網頁設計</a:t>
            </a:r>
          </a:p>
        </p:txBody>
      </p:sp>
    </p:spTree>
    <p:extLst>
      <p:ext uri="{BB962C8B-B14F-4D97-AF65-F5344CB8AC3E}">
        <p14:creationId xmlns:p14="http://schemas.microsoft.com/office/powerpoint/2010/main" val="60867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Design wireframe using draw.io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https://www.draw.io/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0968"/>
            <a:ext cx="4313422" cy="316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42433"/>
            <a:ext cx="2827585" cy="226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14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Pick a folder to store wireframe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0459D-FF1E-4D05-BA71-7A4A1A23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12523"/>
            <a:ext cx="6804248" cy="42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FD7A3-FE4E-4291-8930-23F31EB7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11903"/>
            <a:ext cx="7164288" cy="511269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22284" y="5805264"/>
            <a:ext cx="9854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1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ECE70-E217-409E-A6D1-8870D22F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59" y="1524000"/>
            <a:ext cx="6682726" cy="49493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shape libraries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47664" y="494116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765DE-67E2-4DD9-AE40-317E8EE9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6712"/>
            <a:ext cx="8100392" cy="578599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4725144"/>
            <a:ext cx="3960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555FEA-4D7F-436B-AAEA-F5E5ADF06E53}"/>
              </a:ext>
            </a:extLst>
          </p:cNvPr>
          <p:cNvCxnSpPr/>
          <p:nvPr/>
        </p:nvCxnSpPr>
        <p:spPr>
          <a:xfrm flipV="1">
            <a:off x="1619672" y="4437112"/>
            <a:ext cx="864096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8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網站理念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為什麼想做這個網站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推廣原住民文化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了解原住民現況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刺激原住民經濟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r>
              <a:rPr lang="zh-TW" altLang="en-US" dirty="0" smtClean="0"/>
              <a:t>傳遞</a:t>
            </a:r>
            <a:r>
              <a:rPr lang="zh-TW" altLang="en-US" dirty="0"/>
              <a:t>什麼樣的內容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當地人文語言特色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原住民</a:t>
            </a:r>
            <a:r>
              <a:rPr lang="zh-TW" altLang="en-US" dirty="0"/>
              <a:t>文創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當地風景觀光勝地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推廣原住民習俗節慶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5050-0936-438B-A295-959184CC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簡介原住民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交通資訊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觀光服務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文創商品瀏覽販賣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最近新聞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節慶活動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售票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/>
              <a:t>Use Case Diagram</a:t>
            </a:r>
            <a:r>
              <a:rPr lang="zh-TW" altLang="en-US" dirty="0"/>
              <a:t>描述功能</a:t>
            </a:r>
            <a:endParaRPr lang="en-US" altLang="zh-TW" dirty="0"/>
          </a:p>
          <a:p>
            <a:pPr lvl="1"/>
            <a:r>
              <a:rPr lang="zh-TW" altLang="en-US" dirty="0"/>
              <a:t>參考</a:t>
            </a:r>
            <a:r>
              <a:rPr lang="en-US" altLang="zh-TW" dirty="0"/>
              <a:t>Appendix 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ED0A0-E4B6-4015-A445-0C5C6E1B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0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用例圖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747837"/>
            <a:ext cx="6629400" cy="45815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0-99</a:t>
            </a:r>
            <a:r>
              <a:rPr lang="zh-TW" altLang="en-US" dirty="0" smtClean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已退休有錢閒人</a:t>
            </a:r>
            <a:endParaRPr lang="en-US" altLang="zh-TW" dirty="0" smtClean="0"/>
          </a:p>
          <a:p>
            <a:r>
              <a:rPr lang="zh-TW" altLang="en-US" dirty="0" smtClean="0"/>
              <a:t>外國觀光旅行團</a:t>
            </a:r>
            <a:r>
              <a:rPr lang="en-US" altLang="zh-TW" dirty="0" smtClean="0"/>
              <a:t>\</a:t>
            </a:r>
            <a:r>
              <a:rPr lang="zh-TW" altLang="en-US" dirty="0" smtClean="0"/>
              <a:t>散客</a:t>
            </a:r>
            <a:endParaRPr lang="en-US" altLang="zh-TW" dirty="0" smtClean="0"/>
          </a:p>
          <a:p>
            <a:r>
              <a:rPr lang="zh-TW" altLang="en-US" dirty="0" smtClean="0"/>
              <a:t>國內有經濟能力的人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1AF12-CDE6-4CB4-83B7-B43B9562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8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獨特的建築、節慶圖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大量絢麗風景圖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吸引力的</a:t>
            </a:r>
            <a:r>
              <a:rPr lang="en-US" altLang="zh-TW" dirty="0" smtClean="0"/>
              <a:t>hero image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原住民主題精選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手工藝品展示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商品展示圖、具觀賞性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歷史博物館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D13A7-A0CA-42C1-9B93-D72549F0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4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與其他類似網站的差異</a:t>
            </a:r>
          </a:p>
        </p:txBody>
      </p:sp>
      <p:graphicFrame>
        <p:nvGraphicFramePr>
          <p:cNvPr id="4" name="Shape 64"/>
          <p:cNvGraphicFramePr/>
          <p:nvPr>
            <p:extLst>
              <p:ext uri="{D42A27DB-BD31-4B8C-83A1-F6EECF244321}">
                <p14:modId xmlns:p14="http://schemas.microsoft.com/office/powerpoint/2010/main" val="1096789952"/>
              </p:ext>
            </p:extLst>
          </p:nvPr>
        </p:nvGraphicFramePr>
        <p:xfrm>
          <a:off x="430898" y="1524000"/>
          <a:ext cx="7219664" cy="4541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2000" b="1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提供土生土長導遊</a:t>
                      </a:r>
                      <a:endParaRPr lang="zh-TW" sz="20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2000" b="1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文創商品</a:t>
                      </a:r>
                      <a:endParaRPr lang="en-US" altLang="zh-TW" sz="2000" b="1" dirty="0" smtClean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2000" b="1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展示</a:t>
                      </a:r>
                      <a:r>
                        <a:rPr lang="en-US" altLang="zh-TW" sz="2000" b="1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\</a:t>
                      </a:r>
                      <a:r>
                        <a:rPr lang="zh-TW" altLang="en-US" sz="2000" b="1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販售</a:t>
                      </a:r>
                      <a:endParaRPr lang="zh-TW" sz="2000" b="1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zh-TW" altLang="en-US" sz="2000" b="1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旅遊推薦</a:t>
                      </a:r>
                      <a:endParaRPr lang="zh-TW" sz="2000" b="1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本網站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台灣原住民文化園區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3000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  <a:tabLst/>
                        <a:defRPr/>
                      </a:pPr>
                      <a:endParaRPr lang="zh-TW" altLang="zh-TW" sz="3000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原住民委員會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3F783-A5B6-4DAE-AEBB-6488D1BC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5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網頁設計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71D8-EA4B-4CBB-A354-2408D5FA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draw.io to design your web pages</a:t>
            </a:r>
          </a:p>
          <a:p>
            <a:pPr lvl="1"/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參考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Appendix 2</a:t>
            </a:r>
          </a:p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頁數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&gt;=5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76876"/>
            <a:ext cx="4223519" cy="3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5D9DC-5477-4018-92D2-7FAF7099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描述網站功能</a:t>
            </a:r>
          </a:p>
        </p:txBody>
      </p:sp>
    </p:spTree>
    <p:extLst>
      <p:ext uri="{BB962C8B-B14F-4D97-AF65-F5344CB8AC3E}">
        <p14:creationId xmlns:p14="http://schemas.microsoft.com/office/powerpoint/2010/main" val="1694463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169</TotalTime>
  <Words>336</Words>
  <Application>Microsoft Office PowerPoint</Application>
  <PresentationFormat>如螢幕大小 (4:3)</PresentationFormat>
  <Paragraphs>90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微軟正黑體</vt:lpstr>
      <vt:lpstr>新細明體</vt:lpstr>
      <vt:lpstr>Arial</vt:lpstr>
      <vt:lpstr>Calibri</vt:lpstr>
      <vt:lpstr>清晰度</vt:lpstr>
      <vt:lpstr>Web Programming 第一次報告</vt:lpstr>
      <vt:lpstr>網站理念</vt:lpstr>
      <vt:lpstr>主要功能</vt:lpstr>
      <vt:lpstr>用例圖</vt:lpstr>
      <vt:lpstr>預期使用者</vt:lpstr>
      <vt:lpstr>如何吸引使用者</vt:lpstr>
      <vt:lpstr>與其他類似網站的差異</vt:lpstr>
      <vt:lpstr>網頁設計</vt:lpstr>
      <vt:lpstr>Appendix 1</vt:lpstr>
      <vt:lpstr>Use Case Diagram</vt:lpstr>
      <vt:lpstr>Example 1</vt:lpstr>
      <vt:lpstr>Example 2</vt:lpstr>
      <vt:lpstr>Appendix 2</vt:lpstr>
      <vt:lpstr>Design wireframe using draw.io</vt:lpstr>
      <vt:lpstr>Pick a folder to store wireframe</vt:lpstr>
      <vt:lpstr>PowerPoint 簡報</vt:lpstr>
      <vt:lpstr>Add shape libraries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第一次報告</dc:title>
  <dc:creator>sammy</dc:creator>
  <cp:lastModifiedBy>user</cp:lastModifiedBy>
  <cp:revision>12</cp:revision>
  <dcterms:created xsi:type="dcterms:W3CDTF">2017-10-31T07:53:25Z</dcterms:created>
  <dcterms:modified xsi:type="dcterms:W3CDTF">2019-11-07T02:03:23Z</dcterms:modified>
</cp:coreProperties>
</file>