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69" d="100"/>
          <a:sy n="69" d="100"/>
        </p:scale>
        <p:origin x="-2213" y="-67"/>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27-Oct-17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27-10-2017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Omdat mijn thesis een case study is</a:t>
            </a:r>
            <a:r>
              <a:rPr lang="en-US" baseline="0" smtClean="0"/>
              <a:t> om PPL’s te evalueren en te vergelijken, is het meer naar de praktische kant gericht. Ik ben niet van plan om verschillende inferentiemethodes te vergelijken. Mijn doel is om PPL’s te vergelijken aan de hand van deze case study. De theorie over de inferentiemethodes en concepten gebruik ik als bewijsmateriaal voor de hypothese van de case study. Maar omdat dit een evaluatie is op de PPL’s en niet de inferentiemethodes kan het zijn dat de hypothese kan veranderen naar gelang de uitkomst van de evaluatie criteria.</a:t>
            </a:r>
            <a:endParaRPr lang="en-US"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a:t>
            </a:r>
            <a:r>
              <a:rPr lang="nl-NL" baseline="0" dirty="0" smtClean="0"/>
              <a:t>o</a:t>
            </a:r>
            <a:r>
              <a:rPr lang="nl-NL" dirty="0" smtClean="0"/>
              <a:t>nderzoek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a:t>
            </a:r>
            <a:r>
              <a:rPr lang="en-US" baseline="0" dirty="0" err="1" smtClean="0"/>
              <a:t>ondersteund</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Zoals eerder gezegt modelleer</a:t>
            </a:r>
            <a:r>
              <a:rPr lang="nl-BE" sz="1200" kern="1200" baseline="0" dirty="0" smtClean="0">
                <a:solidFill>
                  <a:schemeClr val="tx1"/>
                </a:solidFill>
                <a:effectLst/>
                <a:latin typeface="+mn-lt"/>
                <a:ea typeface="+mn-ea"/>
                <a:cs typeface="+mn-cs"/>
              </a:rPr>
              <a:t> ik een spel in de PPL’s.</a:t>
            </a:r>
            <a:endParaRPr lang="nl-BE"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kunt</a:t>
            </a:r>
            <a:r>
              <a:rPr lang="en-US" dirty="0" smtClean="0"/>
              <a:t> </a:t>
            </a:r>
            <a:r>
              <a:rPr lang="en-US" dirty="0" err="1" smtClean="0"/>
              <a:t>zien</a:t>
            </a:r>
            <a:r>
              <a:rPr lang="en-US" dirty="0" smtClean="0"/>
              <a:t> </a:t>
            </a:r>
            <a:r>
              <a:rPr lang="en-US" dirty="0" err="1" smtClean="0"/>
              <a:t>zijn</a:t>
            </a:r>
            <a:r>
              <a:rPr lang="en-US" dirty="0" smtClean="0"/>
              <a:t> </a:t>
            </a:r>
            <a:r>
              <a:rPr lang="en-US" dirty="0" err="1" smtClean="0"/>
              <a:t>er</a:t>
            </a:r>
            <a:r>
              <a:rPr lang="en-US" dirty="0" smtClean="0"/>
              <a:t> 2 </a:t>
            </a:r>
            <a:r>
              <a:rPr lang="en-US" dirty="0" err="1" smtClean="0"/>
              <a:t>kans</a:t>
            </a:r>
            <a:r>
              <a:rPr lang="en-US" dirty="0" smtClean="0"/>
              <a:t> </a:t>
            </a:r>
            <a:r>
              <a:rPr lang="en-US" dirty="0" err="1" smtClean="0"/>
              <a:t>distributies</a:t>
            </a:r>
            <a:r>
              <a:rPr lang="en-US" dirty="0" smtClean="0"/>
              <a:t>. De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r>
              <a:rPr lang="en-US" dirty="0" smtClean="0"/>
              <a:t> is </a:t>
            </a:r>
            <a:r>
              <a:rPr lang="en-US" dirty="0" err="1" smtClean="0"/>
              <a:t>voor</a:t>
            </a:r>
            <a:r>
              <a:rPr lang="en-US" dirty="0" smtClean="0"/>
              <a:t> </a:t>
            </a:r>
            <a:r>
              <a:rPr lang="en-US" dirty="0" err="1" smtClean="0"/>
              <a:t>elke</a:t>
            </a:r>
            <a:r>
              <a:rPr lang="en-US" dirty="0" smtClean="0"/>
              <a:t> </a:t>
            </a:r>
            <a:r>
              <a:rPr lang="en-US" dirty="0" err="1" smtClean="0"/>
              <a:t>blok</a:t>
            </a:r>
            <a:r>
              <a:rPr lang="en-US" dirty="0" smtClean="0"/>
              <a:t> uniform in </a:t>
            </a:r>
            <a:r>
              <a:rPr lang="en-US" dirty="0" err="1" smtClean="0"/>
              <a:t>een</a:t>
            </a:r>
            <a:r>
              <a:rPr lang="en-US" baseline="0" dirty="0" smtClean="0"/>
              <a:t> </a:t>
            </a:r>
            <a:r>
              <a:rPr lang="en-US" baseline="0" dirty="0" err="1" smtClean="0"/>
              <a:t>vol</a:t>
            </a:r>
            <a:r>
              <a:rPr lang="en-US" baseline="0" dirty="0" smtClean="0"/>
              <a:t> </a:t>
            </a:r>
            <a:r>
              <a:rPr lang="en-US" baseline="0" dirty="0" err="1" smtClean="0"/>
              <a:t>bord</a:t>
            </a:r>
            <a:r>
              <a:rPr lang="en-US" baseline="0" dirty="0" smtClean="0"/>
              <a:t>. Maar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blokken</a:t>
            </a:r>
            <a:r>
              <a:rPr lang="en-US" baseline="0" dirty="0" smtClean="0"/>
              <a:t> </a:t>
            </a:r>
            <a:r>
              <a:rPr lang="en-US" baseline="0" dirty="0" err="1" smtClean="0"/>
              <a:t>verdwijnen</a:t>
            </a:r>
            <a:r>
              <a:rPr lang="en-US" baseline="0" dirty="0" smtClean="0"/>
              <a:t> </a:t>
            </a:r>
            <a:r>
              <a:rPr lang="en-US" baseline="0" dirty="0" err="1" smtClean="0"/>
              <a:t>zal</a:t>
            </a:r>
            <a:r>
              <a:rPr lang="en-US" baseline="0" dirty="0" smtClean="0"/>
              <a:t> </a:t>
            </a:r>
            <a:r>
              <a:rPr lang="en-US" baseline="0" dirty="0" err="1" smtClean="0"/>
              <a:t>deze</a:t>
            </a:r>
            <a:r>
              <a:rPr lang="en-US" baseline="0" dirty="0" smtClean="0"/>
              <a:t> </a:t>
            </a:r>
            <a:r>
              <a:rPr lang="en-US" baseline="0" dirty="0" err="1" smtClean="0"/>
              <a:t>kans</a:t>
            </a:r>
            <a:r>
              <a:rPr lang="en-US" baseline="0" dirty="0" smtClean="0"/>
              <a:t> </a:t>
            </a:r>
            <a:r>
              <a:rPr lang="en-US" baseline="0" dirty="0" err="1" smtClean="0"/>
              <a:t>groter</a:t>
            </a:r>
            <a:r>
              <a:rPr lang="en-US" baseline="0" dirty="0" smtClean="0"/>
              <a:t> en </a:t>
            </a:r>
            <a:r>
              <a:rPr lang="en-US" baseline="0" dirty="0" err="1" smtClean="0"/>
              <a:t>groter</a:t>
            </a:r>
            <a:r>
              <a:rPr lang="en-US" baseline="0" dirty="0" smtClean="0"/>
              <a:t> </a:t>
            </a:r>
            <a:r>
              <a:rPr lang="en-US" baseline="0" dirty="0" err="1" smtClean="0"/>
              <a:t>worden</a:t>
            </a:r>
            <a:r>
              <a:rPr lang="en-US" baseline="0" dirty="0" smtClean="0"/>
              <a:t> </a:t>
            </a:r>
            <a:r>
              <a:rPr lang="en-US" baseline="0" dirty="0" err="1" smtClean="0"/>
              <a:t>voor</a:t>
            </a:r>
            <a:r>
              <a:rPr lang="en-US" baseline="0" dirty="0" smtClean="0"/>
              <a:t> de </a:t>
            </a:r>
            <a:r>
              <a:rPr lang="en-US" baseline="0" dirty="0" err="1" smtClean="0"/>
              <a:t>resterende</a:t>
            </a:r>
            <a:r>
              <a:rPr lang="en-US" baseline="0" dirty="0" smtClean="0"/>
              <a:t> </a:t>
            </a:r>
            <a:r>
              <a:rPr lang="en-US" baseline="0" dirty="0" err="1" smtClean="0"/>
              <a:t>blokken</a:t>
            </a:r>
            <a:r>
              <a:rPr lang="en-US" baseline="0" dirty="0" smtClean="0"/>
              <a:t>. </a:t>
            </a:r>
            <a:r>
              <a:rPr lang="en-US" baseline="0" dirty="0" err="1" smtClean="0"/>
              <a:t>Dit</a:t>
            </a:r>
            <a:r>
              <a:rPr lang="en-US" baseline="0" dirty="0" smtClean="0"/>
              <a:t> is </a:t>
            </a:r>
            <a:r>
              <a:rPr lang="en-US" baseline="0" dirty="0" err="1" smtClean="0"/>
              <a:t>duidelijk</a:t>
            </a:r>
            <a:r>
              <a:rPr lang="en-US" baseline="0" dirty="0" smtClean="0"/>
              <a:t> </a:t>
            </a:r>
            <a:r>
              <a:rPr lang="en-US" baseline="0" dirty="0" err="1" smtClean="0"/>
              <a:t>te</a:t>
            </a:r>
            <a:r>
              <a:rPr lang="en-US" baseline="0" dirty="0" smtClean="0"/>
              <a:t> </a:t>
            </a:r>
            <a:r>
              <a:rPr lang="en-US" baseline="0" dirty="0" err="1" smtClean="0"/>
              <a:t>zien</a:t>
            </a:r>
            <a:r>
              <a:rPr lang="en-US" baseline="0" dirty="0" smtClean="0"/>
              <a:t> in de </a:t>
            </a:r>
            <a:r>
              <a:rPr lang="en-US" baseline="0" dirty="0" err="1" smtClean="0"/>
              <a:t>afbeelding</a:t>
            </a:r>
            <a:r>
              <a:rPr lang="en-US" baseline="0" dirty="0" smtClean="0"/>
              <a:t>. </a:t>
            </a:r>
            <a:r>
              <a:rPr lang="en-US" baseline="0" dirty="0" err="1" smtClean="0"/>
              <a:t>Ik</a:t>
            </a:r>
            <a:r>
              <a:rPr lang="en-US" baseline="0" dirty="0" smtClean="0"/>
              <a:t> </a:t>
            </a:r>
            <a:r>
              <a:rPr lang="en-US" baseline="0" dirty="0" err="1" smtClean="0"/>
              <a:t>maak</a:t>
            </a:r>
            <a:r>
              <a:rPr lang="en-US" baseline="0" dirty="0" smtClean="0"/>
              <a:t> </a:t>
            </a:r>
            <a:r>
              <a:rPr lang="en-US" baseline="0" dirty="0" err="1" smtClean="0"/>
              <a:t>dus</a:t>
            </a:r>
            <a:r>
              <a:rPr lang="en-US" baseline="0" dirty="0" smtClean="0"/>
              <a:t> </a:t>
            </a:r>
            <a:r>
              <a:rPr lang="en-US" baseline="0" dirty="0" err="1" smtClean="0"/>
              <a:t>gebruik</a:t>
            </a:r>
            <a:r>
              <a:rPr lang="en-US" baseline="0" dirty="0" smtClean="0"/>
              <a:t> van </a:t>
            </a:r>
            <a:r>
              <a:rPr lang="en-US" baseline="0" dirty="0" err="1" smtClean="0"/>
              <a:t>flexibele</a:t>
            </a:r>
            <a:r>
              <a:rPr lang="en-US" baseline="0" dirty="0" smtClean="0"/>
              <a:t> </a:t>
            </a:r>
            <a:r>
              <a:rPr lang="en-US" baseline="0" dirty="0" err="1" smtClean="0"/>
              <a:t>kansen</a:t>
            </a:r>
            <a:r>
              <a:rPr lang="en-US" baseline="0" dirty="0" smtClean="0"/>
              <a:t> in het model.</a:t>
            </a:r>
          </a:p>
          <a:p>
            <a:endParaRPr lang="en-US" baseline="0" dirty="0" smtClean="0"/>
          </a:p>
          <a:p>
            <a:r>
              <a:rPr lang="en-US" baseline="0" dirty="0" err="1" smtClean="0"/>
              <a:t>Een</a:t>
            </a:r>
            <a:r>
              <a:rPr lang="en-US" baseline="0" dirty="0" smtClean="0"/>
              <a:t> </a:t>
            </a:r>
            <a:r>
              <a:rPr lang="en-US" baseline="0" dirty="0" err="1" smtClean="0"/>
              <a:t>tweede</a:t>
            </a:r>
            <a:r>
              <a:rPr lang="en-US" baseline="0" dirty="0" smtClean="0"/>
              <a:t> </a:t>
            </a:r>
            <a:r>
              <a:rPr lang="en-US" baseline="0" dirty="0" err="1" smtClean="0"/>
              <a:t>kans</a:t>
            </a:r>
            <a:r>
              <a:rPr lang="en-US" baseline="0" dirty="0" smtClean="0"/>
              <a:t> </a:t>
            </a:r>
            <a:r>
              <a:rPr lang="en-US" baseline="0" dirty="0" err="1" smtClean="0"/>
              <a:t>distributie</a:t>
            </a:r>
            <a:r>
              <a:rPr lang="en-US" baseline="0" dirty="0" smtClean="0"/>
              <a:t> is het </a:t>
            </a:r>
            <a:r>
              <a:rPr lang="en-US" baseline="0" dirty="0" err="1" smtClean="0"/>
              <a:t>veranderen</a:t>
            </a:r>
            <a:r>
              <a:rPr lang="en-US" baseline="0" dirty="0" smtClean="0"/>
              <a:t> van </a:t>
            </a:r>
            <a:r>
              <a:rPr lang="en-US" baseline="0" dirty="0" err="1" smtClean="0"/>
              <a:t>kleuren</a:t>
            </a:r>
            <a:r>
              <a:rPr lang="en-US" baseline="0" dirty="0" smtClean="0"/>
              <a:t> </a:t>
            </a:r>
            <a:r>
              <a:rPr lang="en-US" baseline="0" dirty="0" err="1" smtClean="0"/>
              <a:t>gegeven</a:t>
            </a:r>
            <a:r>
              <a:rPr lang="en-US" baseline="0" dirty="0" smtClean="0"/>
              <a:t> </a:t>
            </a:r>
            <a:r>
              <a:rPr lang="en-US" baseline="0" dirty="0" err="1" smtClean="0"/>
              <a:t>een</a:t>
            </a:r>
            <a:r>
              <a:rPr lang="en-US" baseline="0" dirty="0" smtClean="0"/>
              <a:t> </a:t>
            </a:r>
            <a:r>
              <a:rPr lang="en-US" baseline="0" dirty="0" err="1" smtClean="0"/>
              <a:t>dat</a:t>
            </a:r>
            <a:r>
              <a:rPr lang="en-US" baseline="0" dirty="0" smtClean="0"/>
              <a:t> </a:t>
            </a:r>
            <a:r>
              <a:rPr lang="en-US" baseline="0" dirty="0" err="1" smtClean="0"/>
              <a:t>er</a:t>
            </a:r>
            <a:r>
              <a:rPr lang="en-US" baseline="0" dirty="0" smtClean="0"/>
              <a:t> op </a:t>
            </a:r>
            <a:r>
              <a:rPr lang="en-US" baseline="0" dirty="0" err="1" smtClean="0"/>
              <a:t>een</a:t>
            </a:r>
            <a:r>
              <a:rPr lang="en-US" baseline="0" dirty="0" smtClean="0"/>
              <a:t> </a:t>
            </a:r>
            <a:r>
              <a:rPr lang="en-US" baseline="0" dirty="0" err="1" smtClean="0"/>
              <a:t>blok</a:t>
            </a:r>
            <a:r>
              <a:rPr lang="en-US" baseline="0" dirty="0" smtClean="0"/>
              <a:t> </a:t>
            </a:r>
            <a:r>
              <a:rPr lang="en-US" baseline="0" dirty="0" err="1" smtClean="0"/>
              <a:t>wordt</a:t>
            </a:r>
            <a:r>
              <a:rPr lang="en-US" baseline="0" dirty="0" smtClean="0"/>
              <a:t> </a:t>
            </a:r>
            <a:r>
              <a:rPr lang="en-US" baseline="0" dirty="0" err="1" smtClean="0"/>
              <a:t>gedrukt</a:t>
            </a:r>
            <a:r>
              <a:rPr lang="en-US" baseline="0" dirty="0" smtClean="0"/>
              <a:t>. </a:t>
            </a:r>
            <a:r>
              <a:rPr lang="en-US" baseline="0" dirty="0" err="1" smtClean="0"/>
              <a:t>Deze</a:t>
            </a:r>
            <a:r>
              <a:rPr lang="en-US" baseline="0" dirty="0" smtClean="0"/>
              <a:t> </a:t>
            </a:r>
            <a:r>
              <a:rPr lang="en-US" baseline="0" dirty="0" err="1" smtClean="0"/>
              <a:t>distributie</a:t>
            </a:r>
            <a:r>
              <a:rPr lang="en-US" baseline="0" dirty="0" smtClean="0"/>
              <a:t> is </a:t>
            </a:r>
            <a:r>
              <a:rPr lang="en-US" baseline="0" dirty="0" err="1" smtClean="0"/>
              <a:t>afhankelijk</a:t>
            </a:r>
            <a:r>
              <a:rPr lang="en-US" baseline="0" dirty="0" smtClean="0"/>
              <a:t> van de </a:t>
            </a:r>
            <a:r>
              <a:rPr lang="en-US" baseline="0" dirty="0" err="1" smtClean="0"/>
              <a:t>vorige</a:t>
            </a:r>
            <a:r>
              <a:rPr lang="en-US" baseline="0" dirty="0" smtClean="0"/>
              <a:t> </a:t>
            </a:r>
            <a:r>
              <a:rPr lang="en-US" baseline="0" dirty="0" err="1" smtClean="0"/>
              <a:t>distributie</a:t>
            </a:r>
            <a:r>
              <a:rPr lang="en-US" baseline="0" dirty="0" smtClean="0"/>
              <a:t> </a:t>
            </a:r>
            <a:r>
              <a:rPr lang="en-US" baseline="0" dirty="0" err="1" smtClean="0"/>
              <a:t>omdat</a:t>
            </a:r>
            <a:r>
              <a:rPr lang="en-US" baseline="0" dirty="0" smtClean="0"/>
              <a:t> we pas </a:t>
            </a:r>
            <a:r>
              <a:rPr lang="en-US" baseline="0" dirty="0" err="1" smtClean="0"/>
              <a:t>weten</a:t>
            </a:r>
            <a:r>
              <a:rPr lang="en-US" baseline="0" dirty="0" smtClean="0"/>
              <a:t> </a:t>
            </a:r>
            <a:r>
              <a:rPr lang="en-US" baseline="0" dirty="0" err="1" smtClean="0"/>
              <a:t>welke</a:t>
            </a:r>
            <a:r>
              <a:rPr lang="en-US" baseline="0" dirty="0" smtClean="0"/>
              <a:t> </a:t>
            </a:r>
            <a:r>
              <a:rPr lang="en-US" baseline="0" dirty="0" err="1" smtClean="0"/>
              <a:t>kleur</a:t>
            </a:r>
            <a:r>
              <a:rPr lang="en-US" baseline="0" dirty="0" smtClean="0"/>
              <a:t> </a:t>
            </a:r>
            <a:r>
              <a:rPr lang="en-US" baseline="0" dirty="0" err="1" smtClean="0"/>
              <a:t>er</a:t>
            </a:r>
            <a:r>
              <a:rPr lang="en-US" baseline="0" dirty="0" smtClean="0"/>
              <a:t> </a:t>
            </a:r>
            <a:r>
              <a:rPr lang="en-US" baseline="0" dirty="0" err="1" smtClean="0"/>
              <a:t>verandert</a:t>
            </a:r>
            <a:r>
              <a:rPr lang="en-US" baseline="0" dirty="0" smtClean="0"/>
              <a:t> </a:t>
            </a:r>
            <a:r>
              <a:rPr lang="en-US" baseline="0" dirty="0" err="1" smtClean="0"/>
              <a:t>wordt</a:t>
            </a:r>
            <a:r>
              <a:rPr lang="en-US" baseline="0" dirty="0" smtClean="0"/>
              <a:t> </a:t>
            </a:r>
            <a:r>
              <a:rPr lang="en-US" baseline="0" dirty="0" err="1" smtClean="0"/>
              <a:t>als</a:t>
            </a:r>
            <a:r>
              <a:rPr lang="en-US" baseline="0" dirty="0" smtClean="0"/>
              <a:t> </a:t>
            </a:r>
            <a:r>
              <a:rPr lang="en-US" baseline="0" dirty="0" err="1" smtClean="0"/>
              <a:t>er</a:t>
            </a:r>
            <a:r>
              <a:rPr lang="en-US" baseline="0" dirty="0" smtClean="0"/>
              <a:t> op </a:t>
            </a:r>
            <a:r>
              <a:rPr lang="en-US" baseline="0" dirty="0" err="1" smtClean="0"/>
              <a:t>een</a:t>
            </a:r>
            <a:r>
              <a:rPr lang="en-US" baseline="0" dirty="0" smtClean="0"/>
              <a:t> </a:t>
            </a:r>
            <a:r>
              <a:rPr lang="en-US" baseline="0" dirty="0" err="1" smtClean="0"/>
              <a:t>blok</a:t>
            </a:r>
            <a:r>
              <a:rPr lang="en-US" baseline="0" dirty="0" smtClean="0"/>
              <a:t> </a:t>
            </a:r>
            <a:r>
              <a:rPr lang="en-US" baseline="0" dirty="0" err="1" smtClean="0"/>
              <a:t>gedrukt</a:t>
            </a:r>
            <a:r>
              <a:rPr lang="en-US" baseline="0" dirty="0" smtClean="0"/>
              <a:t> is.</a:t>
            </a:r>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27/10/2017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27/10/2017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27/10/2017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27/10/2017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27/10/2017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27/10/2017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27/10/2017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27/10/2017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27/10/2017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27/10/2017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27/10/2017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27/10/2017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a:t>Probabilistic Programming: A Case Study</a:t>
            </a:r>
            <a:endParaRPr lang="nl-NL" dirty="0"/>
          </a:p>
        </p:txBody>
      </p:sp>
      <p:sp>
        <p:nvSpPr>
          <p:cNvPr id="3" name="Ondertitel 2"/>
          <p:cNvSpPr>
            <a:spLocks noGrp="1"/>
          </p:cNvSpPr>
          <p:nvPr>
            <p:ph type="subTitle" idx="1"/>
          </p:nvPr>
        </p:nvSpPr>
        <p:spPr/>
        <p:txBody>
          <a:bodyPr>
            <a:normAutofit lnSpcReduction="1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a:t>Schrijvers</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627563" y="610652"/>
            <a:ext cx="4351337" cy="456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smtClean="0"/>
              <a:t>uitwerken</a:t>
            </a:r>
            <a:r>
              <a:rPr lang="en-US" dirty="0" smtClean="0"/>
              <a:t>: </a:t>
            </a:r>
            <a:r>
              <a:rPr lang="en-US" dirty="0"/>
              <a:t>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t>
            </a:r>
            <a:r>
              <a:rPr lang="en-US" dirty="0" err="1"/>
              <a:t>als</a:t>
            </a:r>
            <a:r>
              <a:rPr lang="en-US" dirty="0"/>
              <a:t>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smtClean="0"/>
              <a:t>implementaties</a:t>
            </a:r>
            <a:r>
              <a:rPr lang="en-US" dirty="0" smtClean="0"/>
              <a:t> en </a:t>
            </a:r>
            <a:r>
              <a:rPr lang="en-US" dirty="0"/>
              <a:t>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smtClean="0"/>
              <a:t>)</a:t>
            </a:r>
          </a:p>
          <a:p>
            <a:pPr lvl="1"/>
            <a:r>
              <a:rPr lang="en-US" dirty="0" smtClean="0"/>
              <a:t>…</a:t>
            </a:r>
            <a:endParaRPr lang="en-US" dirty="0"/>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endParaRPr lang="en-US" dirty="0" smtClean="0"/>
          </a:p>
          <a:p>
            <a:pPr lvl="1"/>
            <a:r>
              <a:rPr lang="en-US" dirty="0" err="1" smtClean="0"/>
              <a:t>ProbLog</a:t>
            </a:r>
            <a:r>
              <a:rPr lang="en-US" dirty="0" smtClean="0"/>
              <a:t> </a:t>
            </a:r>
            <a:r>
              <a:rPr lang="en-US" dirty="0" err="1" smtClean="0"/>
              <a:t>logisch</a:t>
            </a:r>
            <a:endParaRPr lang="en-US" dirty="0" smtClean="0"/>
          </a:p>
          <a:p>
            <a:pPr lvl="1"/>
            <a:r>
              <a:rPr lang="en-US" dirty="0" smtClean="0"/>
              <a:t>Anglican </a:t>
            </a:r>
            <a:r>
              <a:rPr lang="en-US" dirty="0" err="1" smtClean="0"/>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err="1"/>
              <a:t>verandert</a:t>
            </a:r>
            <a:r>
              <a:rPr lang="en-US" dirty="0"/>
              <a:t> van </a:t>
            </a:r>
            <a:r>
              <a:rPr lang="en-US" dirty="0" err="1"/>
              <a:t>kleur</a:t>
            </a:r>
            <a:r>
              <a:rPr lang="en-US" dirty="0"/>
              <a:t> </a:t>
            </a:r>
            <a:r>
              <a:rPr lang="en-US" dirty="0" err="1"/>
              <a:t>als</a:t>
            </a:r>
            <a:r>
              <a:rPr lang="en-US" dirty="0"/>
              <a:t> </a:t>
            </a:r>
            <a:r>
              <a:rPr lang="en-US" dirty="0" err="1"/>
              <a:t>er</a:t>
            </a:r>
            <a:r>
              <a:rPr lang="en-US" dirty="0"/>
              <a:t> op </a:t>
            </a:r>
            <a:r>
              <a:rPr lang="en-US" dirty="0" err="1"/>
              <a:t>gedrukt</a:t>
            </a:r>
            <a:r>
              <a:rPr lang="en-US" dirty="0"/>
              <a:t> </a:t>
            </a:r>
            <a:r>
              <a:rPr lang="en-US" dirty="0" err="1"/>
              <a:t>wordt</a:t>
            </a:r>
            <a:r>
              <a:rPr lang="en-US" dirty="0" smtClean="0"/>
              <a:t>.</a:t>
            </a:r>
          </a:p>
          <a:p>
            <a:r>
              <a:rPr lang="en-US" dirty="0" err="1"/>
              <a:t>Volgende</a:t>
            </a:r>
            <a:r>
              <a:rPr lang="en-US" dirty="0"/>
              <a:t> </a:t>
            </a:r>
            <a:r>
              <a:rPr lang="en-US" dirty="0" err="1"/>
              <a:t>kleur</a:t>
            </a:r>
            <a:r>
              <a:rPr lang="en-US" dirty="0"/>
              <a:t> </a:t>
            </a:r>
            <a:r>
              <a:rPr lang="en-US" dirty="0" err="1"/>
              <a:t>aan</a:t>
            </a:r>
            <a:r>
              <a:rPr lang="en-US" dirty="0"/>
              <a:t> de hand van </a:t>
            </a:r>
            <a:r>
              <a:rPr lang="en-US" dirty="0" err="1"/>
              <a:t>probabiliteits</a:t>
            </a:r>
            <a:r>
              <a:rPr lang="en-US" dirty="0"/>
              <a:t> </a:t>
            </a:r>
            <a:r>
              <a:rPr lang="en-US" dirty="0" err="1"/>
              <a:t>distributie</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2051" idx="0"/>
          </p:cNvCxnSpPr>
          <p:nvPr/>
        </p:nvCxnSpPr>
        <p:spPr>
          <a:xfrm flipH="1">
            <a:off x="2779419" y="4072958"/>
            <a:ext cx="1188693"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052" idx="0"/>
          </p:cNvCxnSpPr>
          <p:nvPr/>
        </p:nvCxnSpPr>
        <p:spPr>
          <a:xfrm>
            <a:off x="5005955" y="4072958"/>
            <a:ext cx="1186434"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92057" y="3983589"/>
            <a:ext cx="1561646"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geel</a:t>
            </a:r>
            <a:r>
              <a:rPr lang="en-US" sz="1400" i="1" dirty="0" smtClean="0"/>
              <a:t>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err="1" smtClean="0"/>
              <a:t>Kleur</a:t>
            </a:r>
            <a:r>
              <a:rPr lang="en-US" sz="1400" i="1" dirty="0" smtClean="0"/>
              <a:t> = rood </a:t>
            </a:r>
            <a:r>
              <a:rPr lang="en-US" sz="1400" i="1" dirty="0"/>
              <a:t>(</a:t>
            </a:r>
            <a:r>
              <a:rPr lang="en-US" sz="1400" i="1" dirty="0" smtClean="0"/>
              <a:t>1/3)</a:t>
            </a:r>
          </a:p>
        </p:txBody>
      </p:sp>
      <p:sp>
        <p:nvSpPr>
          <p:cNvPr id="34" name="TextBox 33"/>
          <p:cNvSpPr txBox="1"/>
          <p:nvPr/>
        </p:nvSpPr>
        <p:spPr>
          <a:xfrm>
            <a:off x="5453765" y="3983590"/>
            <a:ext cx="1680268"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groen</a:t>
            </a:r>
            <a:r>
              <a:rPr lang="en-US" sz="1400" i="1" dirty="0" smtClean="0"/>
              <a:t>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blauw</a:t>
            </a:r>
            <a:r>
              <a:rPr lang="en-US" sz="1400" i="1" dirty="0" smtClean="0"/>
              <a:t>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78695" y="2970167"/>
            <a:ext cx="601447" cy="646331"/>
          </a:xfrm>
          <a:prstGeom prst="rect">
            <a:avLst/>
          </a:prstGeom>
          <a:noFill/>
        </p:spPr>
        <p:txBody>
          <a:bodyPr wrap="none" rtlCol="0">
            <a:spAutoFit/>
          </a:bodyPr>
          <a:lstStyle/>
          <a:p>
            <a:r>
              <a:rPr lang="en-US" dirty="0" smtClean="0"/>
              <a:t>X=2</a:t>
            </a:r>
          </a:p>
          <a:p>
            <a:r>
              <a:rPr lang="en-US" dirty="0" smtClean="0"/>
              <a:t>Y=2</a:t>
            </a:r>
            <a:endParaRPr lang="en-US" dirty="0"/>
          </a:p>
        </p:txBody>
      </p:sp>
      <p:sp>
        <p:nvSpPr>
          <p:cNvPr id="7" name="TextBox 6"/>
          <p:cNvSpPr txBox="1"/>
          <p:nvPr/>
        </p:nvSpPr>
        <p:spPr>
          <a:xfrm>
            <a:off x="3968112" y="2646231"/>
            <a:ext cx="1037843" cy="369332"/>
          </a:xfrm>
          <a:prstGeom prst="rect">
            <a:avLst/>
          </a:prstGeom>
          <a:noFill/>
        </p:spPr>
        <p:txBody>
          <a:bodyPr wrap="square" rtlCol="0">
            <a:spAutoFit/>
          </a:bodyPr>
          <a:lstStyle/>
          <a:p>
            <a:r>
              <a:rPr lang="en-US" dirty="0" smtClean="0"/>
              <a:t>1    2   3</a:t>
            </a:r>
            <a:endParaRPr lang="en-US" dirty="0"/>
          </a:p>
        </p:txBody>
      </p:sp>
      <p:sp>
        <p:nvSpPr>
          <p:cNvPr id="26" name="TextBox 25"/>
          <p:cNvSpPr txBox="1"/>
          <p:nvPr/>
        </p:nvSpPr>
        <p:spPr>
          <a:xfrm>
            <a:off x="3625892" y="3092371"/>
            <a:ext cx="300098" cy="923330"/>
          </a:xfrm>
          <a:prstGeom prst="rect">
            <a:avLst/>
          </a:prstGeom>
          <a:noFill/>
        </p:spPr>
        <p:txBody>
          <a:bodyPr wrap="square" rtlCol="0">
            <a:spAutoFit/>
          </a:bodyPr>
          <a:lstStyle/>
          <a:p>
            <a:r>
              <a:rPr lang="en-US" dirty="0" smtClean="0"/>
              <a:t>1</a:t>
            </a:r>
          </a:p>
          <a:p>
            <a:r>
              <a:rPr lang="en-US" dirty="0" smtClean="0"/>
              <a:t>2</a:t>
            </a:r>
          </a:p>
          <a:p>
            <a:r>
              <a:rPr lang="en-US" dirty="0" smtClean="0"/>
              <a:t>3</a:t>
            </a:r>
            <a:endParaRPr lang="en-US" dirty="0"/>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t>
            </a:r>
            <a:r>
              <a:rPr lang="en-US" dirty="0" err="1"/>
              <a:t>aan</a:t>
            </a:r>
            <a:r>
              <a:rPr lang="en-US" dirty="0"/>
              <a:t> de hand van </a:t>
            </a:r>
            <a:r>
              <a:rPr lang="en-US" dirty="0" err="1"/>
              <a:t>hoeveel</a:t>
            </a:r>
            <a:r>
              <a:rPr lang="en-US" dirty="0"/>
              <a:t> </a:t>
            </a:r>
            <a:r>
              <a:rPr lang="en-US" dirty="0" err="1"/>
              <a:t>blokken</a:t>
            </a:r>
            <a:r>
              <a:rPr lang="en-US" dirty="0"/>
              <a:t> </a:t>
            </a:r>
            <a:r>
              <a:rPr lang="en-US" dirty="0" err="1"/>
              <a:t>er</a:t>
            </a:r>
            <a:r>
              <a:rPr lang="en-US" dirty="0"/>
              <a:t>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p>
          <a:p>
            <a:pPr lvl="2"/>
            <a:r>
              <a:rPr lang="en-US" dirty="0" err="1"/>
              <a:t>Flexibele</a:t>
            </a:r>
            <a:r>
              <a:rPr lang="en-US" dirty="0"/>
              <a:t> </a:t>
            </a:r>
            <a:r>
              <a:rPr lang="en-US" dirty="0" err="1" smtClean="0"/>
              <a:t>kans</a:t>
            </a:r>
            <a:endParaRPr lang="en-US" dirty="0" smtClean="0"/>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1129</Words>
  <Application>Microsoft Office PowerPoint</Application>
  <PresentationFormat>On-screen Show (4:3)</PresentationFormat>
  <Paragraphs>105</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Probabilistic Programming: A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2017-10-27T14:56:01Z</dcterms:modified>
</cp:coreProperties>
</file>