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32" autoAdjust="0"/>
  </p:normalViewPr>
  <p:slideViewPr>
    <p:cSldViewPr>
      <p:cViewPr varScale="1">
        <p:scale>
          <a:sx n="90" d="100"/>
          <a:sy n="90" d="100"/>
        </p:scale>
        <p:origin x="-220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4F76A-A7C9-41FF-A804-1C86D8C89C91}" type="datetimeFigureOut">
              <a:rPr lang="en-US" smtClean="0"/>
              <a:t>25-Oct-17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4E110-200C-4257-9084-79C9B7295C46}" type="slidenum">
              <a:rPr lang="en-US" smtClean="0"/>
              <a:t>‹#›</a:t>
            </a:fld>
            <a:endParaRPr lang="en-US"/>
          </a:p>
        </p:txBody>
      </p:sp>
    </p:spTree>
    <p:extLst>
      <p:ext uri="{BB962C8B-B14F-4D97-AF65-F5344CB8AC3E}">
        <p14:creationId xmlns:p14="http://schemas.microsoft.com/office/powerpoint/2010/main" val="10912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hier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a:t>
            </a:r>
          </a:p>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research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a:t>
            </a:r>
            <a:r>
              <a:rPr lang="nl-NL" baseline="0" dirty="0" smtClean="0"/>
              <a:t>inferentiemethodes ondersteunen (Probabilistic </a:t>
            </a:r>
            <a:r>
              <a:rPr lang="nl-NL" baseline="0" dirty="0" smtClean="0"/>
              <a:t>(Logic) Programming Concepts, Luc De Raedt, Angelika Kimmig). Mijn thesis richt zich meer op de praktische kant.</a:t>
            </a:r>
            <a:endParaRPr lang="en-US" baseline="0" dirty="0" smtClean="0"/>
          </a:p>
        </p:txBody>
      </p:sp>
      <p:sp>
        <p:nvSpPr>
          <p:cNvPr id="4" name="Slide Number Placeholder 3"/>
          <p:cNvSpPr>
            <a:spLocks noGrp="1"/>
          </p:cNvSpPr>
          <p:nvPr>
            <p:ph type="sldNum" sz="quarter" idx="10"/>
          </p:nvPr>
        </p:nvSpPr>
        <p:spPr/>
        <p:txBody>
          <a:bodyPr/>
          <a:lstStyle/>
          <a:p>
            <a:fld id="{4874E110-200C-4257-9084-79C9B7295C46}" type="slidenum">
              <a:rPr lang="en-US" smtClean="0"/>
              <a:t>2</a:t>
            </a:fld>
            <a:endParaRPr lang="en-US"/>
          </a:p>
        </p:txBody>
      </p:sp>
    </p:spTree>
    <p:extLst>
      <p:ext uri="{BB962C8B-B14F-4D97-AF65-F5344CB8AC3E}">
        <p14:creationId xmlns:p14="http://schemas.microsoft.com/office/powerpoint/2010/main" val="226625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met </a:t>
            </a:r>
            <a:r>
              <a:rPr lang="en-US" baseline="0" dirty="0" err="1" smtClean="0"/>
              <a:t>zich</a:t>
            </a:r>
            <a:r>
              <a:rPr lang="en-US" baseline="0" dirty="0" smtClean="0"/>
              <a:t> </a:t>
            </a:r>
            <a:r>
              <a:rPr lang="en-US" baseline="0" dirty="0" err="1" smtClean="0"/>
              <a:t>meebrengt</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3</a:t>
            </a:fld>
            <a:endParaRPr lang="en-US"/>
          </a:p>
        </p:txBody>
      </p:sp>
    </p:spTree>
    <p:extLst>
      <p:ext uri="{BB962C8B-B14F-4D97-AF65-F5344CB8AC3E}">
        <p14:creationId xmlns:p14="http://schemas.microsoft.com/office/powerpoint/2010/main" val="55472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a:t>
            </a:r>
            <a:r>
              <a:rPr lang="en-US" baseline="0" dirty="0" smtClean="0"/>
              <a:t>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 </a:t>
            </a: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4874E110-200C-4257-9084-79C9B7295C46}" type="slidenum">
              <a:rPr lang="en-US" smtClean="0"/>
              <a:t>4</a:t>
            </a:fld>
            <a:endParaRPr lang="en-US"/>
          </a:p>
        </p:txBody>
      </p:sp>
    </p:spTree>
    <p:extLst>
      <p:ext uri="{BB962C8B-B14F-4D97-AF65-F5344CB8AC3E}">
        <p14:creationId xmlns:p14="http://schemas.microsoft.com/office/powerpoint/2010/main" val="378513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distributie waar als een speler op een rode blok drukt, deze meer kans heeft om in een groene blok te veranderen dan in een andere kleur).</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5</a:t>
            </a:fld>
            <a:endParaRPr lang="en-US"/>
          </a:p>
        </p:txBody>
      </p:sp>
    </p:spTree>
    <p:extLst>
      <p:ext uri="{BB962C8B-B14F-4D97-AF65-F5344CB8AC3E}">
        <p14:creationId xmlns:p14="http://schemas.microsoft.com/office/powerpoint/2010/main" val="141307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a:t>
            </a:r>
            <a:r>
              <a:rPr lang="en-US" dirty="0" err="1" smtClean="0"/>
              <a:t>mijn</a:t>
            </a:r>
            <a:r>
              <a:rPr lang="en-US" dirty="0" smtClean="0"/>
              <a:t> thesis </a:t>
            </a:r>
            <a:r>
              <a:rPr lang="en-US" dirty="0" err="1" smtClean="0"/>
              <a:t>een</a:t>
            </a:r>
            <a:r>
              <a:rPr lang="en-US" dirty="0" smtClean="0"/>
              <a:t> case </a:t>
            </a:r>
            <a:r>
              <a:rPr lang="en-US" dirty="0" smtClean="0"/>
              <a:t>study </a:t>
            </a:r>
            <a:r>
              <a:rPr lang="en-US" dirty="0" smtClean="0"/>
              <a:t>is</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evalueren</a:t>
            </a:r>
            <a:r>
              <a:rPr lang="en-US" baseline="0" dirty="0" smtClean="0"/>
              <a:t> en </a:t>
            </a:r>
            <a:r>
              <a:rPr lang="en-US" baseline="0" dirty="0" err="1" smtClean="0"/>
              <a:t>te</a:t>
            </a:r>
            <a:r>
              <a:rPr lang="en-US" baseline="0" dirty="0" smtClean="0"/>
              <a:t> </a:t>
            </a:r>
            <a:r>
              <a:rPr lang="en-US" baseline="0" dirty="0" err="1" smtClean="0"/>
              <a:t>vergelijken</a:t>
            </a:r>
            <a:r>
              <a:rPr lang="en-US" baseline="0" smtClean="0"/>
              <a:t>, is het </a:t>
            </a:r>
            <a:r>
              <a:rPr lang="en-US" baseline="0" dirty="0" err="1" smtClean="0"/>
              <a:t>meer</a:t>
            </a:r>
            <a:r>
              <a:rPr lang="en-US" baseline="0" dirty="0" smtClean="0"/>
              <a:t> </a:t>
            </a:r>
            <a:r>
              <a:rPr lang="en-US" baseline="0" dirty="0" err="1" smtClean="0"/>
              <a:t>naar</a:t>
            </a:r>
            <a:r>
              <a:rPr lang="en-US" baseline="0" dirty="0" smtClean="0"/>
              <a:t> de </a:t>
            </a:r>
            <a:r>
              <a:rPr lang="en-US" baseline="0" dirty="0" err="1" smtClean="0"/>
              <a:t>praktische</a:t>
            </a:r>
            <a:r>
              <a:rPr lang="en-US" baseline="0" dirty="0" smtClean="0"/>
              <a:t> </a:t>
            </a:r>
            <a:r>
              <a:rPr lang="en-US" baseline="0" dirty="0" err="1" smtClean="0"/>
              <a:t>kant</a:t>
            </a:r>
            <a:r>
              <a:rPr lang="en-US" baseline="0" dirty="0" smtClean="0"/>
              <a:t> </a:t>
            </a:r>
            <a:r>
              <a:rPr lang="en-US" baseline="0" dirty="0" err="1" smtClean="0"/>
              <a:t>gericht</a:t>
            </a:r>
            <a:r>
              <a:rPr lang="en-US" baseline="0" dirty="0" smtClean="0"/>
              <a:t>. </a:t>
            </a:r>
            <a:r>
              <a:rPr lang="en-US" baseline="0" dirty="0" err="1" smtClean="0"/>
              <a:t>Ik</a:t>
            </a:r>
            <a:r>
              <a:rPr lang="en-US" baseline="0" dirty="0" smtClean="0"/>
              <a:t> ben </a:t>
            </a:r>
            <a:r>
              <a:rPr lang="en-US" baseline="0" dirty="0" err="1" smtClean="0"/>
              <a:t>niet</a:t>
            </a:r>
            <a:r>
              <a:rPr lang="en-US" baseline="0" dirty="0" smtClean="0"/>
              <a:t> van plan </a:t>
            </a:r>
            <a:r>
              <a:rPr lang="en-US" baseline="0" dirty="0" err="1" smtClean="0"/>
              <a:t>om</a:t>
            </a:r>
            <a:r>
              <a:rPr lang="en-US" baseline="0" dirty="0" smtClean="0"/>
              <a:t> </a:t>
            </a:r>
            <a:r>
              <a:rPr lang="en-US" baseline="0" dirty="0" err="1" smtClean="0"/>
              <a:t>verschillende</a:t>
            </a:r>
            <a:r>
              <a:rPr lang="en-US" baseline="0" dirty="0" smtClean="0"/>
              <a:t> </a:t>
            </a:r>
            <a:r>
              <a:rPr lang="en-US" baseline="0" dirty="0" err="1" smtClean="0"/>
              <a:t>inferentiemethodes</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Mijn</a:t>
            </a:r>
            <a:r>
              <a:rPr lang="en-US" baseline="0" dirty="0" smtClean="0"/>
              <a:t> </a:t>
            </a:r>
            <a:r>
              <a:rPr lang="en-US" baseline="0" dirty="0" err="1" smtClean="0"/>
              <a:t>doel</a:t>
            </a:r>
            <a:r>
              <a:rPr lang="en-US" baseline="0" dirty="0" smtClean="0"/>
              <a:t> is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a:t>
            </a:r>
            <a:r>
              <a:rPr lang="en-US" baseline="0" dirty="0" err="1" smtClean="0"/>
              <a:t>deze</a:t>
            </a:r>
            <a:r>
              <a:rPr lang="en-US" baseline="0" dirty="0" smtClean="0"/>
              <a:t> case study. De </a:t>
            </a:r>
            <a:r>
              <a:rPr lang="en-US" baseline="0" dirty="0" err="1" smtClean="0"/>
              <a:t>theorie</a:t>
            </a:r>
            <a:r>
              <a:rPr lang="en-US" baseline="0" dirty="0" smtClean="0"/>
              <a:t> over de </a:t>
            </a:r>
            <a:r>
              <a:rPr lang="en-US" baseline="0" dirty="0" err="1" smtClean="0"/>
              <a:t>inferentiemethodes</a:t>
            </a:r>
            <a:r>
              <a:rPr lang="en-US" baseline="0" dirty="0" smtClean="0"/>
              <a:t> en </a:t>
            </a:r>
            <a:r>
              <a:rPr lang="en-US" baseline="0" dirty="0" err="1" smtClean="0"/>
              <a:t>concepten</a:t>
            </a:r>
            <a:r>
              <a:rPr lang="en-US" baseline="0" dirty="0" smtClean="0"/>
              <a:t> </a:t>
            </a:r>
            <a:r>
              <a:rPr lang="en-US" baseline="0" dirty="0" err="1" smtClean="0"/>
              <a:t>gebruik</a:t>
            </a:r>
            <a:r>
              <a:rPr lang="en-US" baseline="0" dirty="0" smtClean="0"/>
              <a:t> </a:t>
            </a:r>
            <a:r>
              <a:rPr lang="en-US" baseline="0" dirty="0" err="1" smtClean="0"/>
              <a:t>ik</a:t>
            </a:r>
            <a:r>
              <a:rPr lang="en-US" baseline="0" dirty="0" smtClean="0"/>
              <a:t> </a:t>
            </a:r>
            <a:r>
              <a:rPr lang="en-US" baseline="0" dirty="0" err="1" smtClean="0"/>
              <a:t>als</a:t>
            </a:r>
            <a:r>
              <a:rPr lang="en-US" baseline="0" dirty="0" smtClean="0"/>
              <a:t> </a:t>
            </a:r>
            <a:r>
              <a:rPr lang="en-US" baseline="0" dirty="0" err="1" smtClean="0"/>
              <a:t>bewijsmateriaal</a:t>
            </a:r>
            <a:r>
              <a:rPr lang="en-US" baseline="0" dirty="0" smtClean="0"/>
              <a:t> </a:t>
            </a:r>
            <a:r>
              <a:rPr lang="en-US" baseline="0" dirty="0" err="1" smtClean="0"/>
              <a:t>voor</a:t>
            </a:r>
            <a:r>
              <a:rPr lang="en-US" baseline="0" dirty="0" smtClean="0"/>
              <a:t> de </a:t>
            </a:r>
            <a:r>
              <a:rPr lang="en-US" baseline="0" dirty="0" err="1" smtClean="0"/>
              <a:t>hypothese</a:t>
            </a:r>
            <a:r>
              <a:rPr lang="en-US" baseline="0" dirty="0" smtClean="0"/>
              <a:t> van </a:t>
            </a:r>
            <a:r>
              <a:rPr lang="en-US" baseline="0" dirty="0" smtClean="0"/>
              <a:t>de case study. Maar </a:t>
            </a:r>
            <a:r>
              <a:rPr lang="en-US" baseline="0" dirty="0" err="1" smtClean="0"/>
              <a:t>omdat</a:t>
            </a:r>
            <a:r>
              <a:rPr lang="en-US" baseline="0" dirty="0" smtClean="0"/>
              <a:t> </a:t>
            </a:r>
            <a:r>
              <a:rPr lang="en-US" baseline="0" dirty="0" err="1" smtClean="0"/>
              <a:t>dit</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is op de PPL’s en </a:t>
            </a:r>
            <a:r>
              <a:rPr lang="en-US" baseline="0" dirty="0" err="1" smtClean="0"/>
              <a:t>niet</a:t>
            </a:r>
            <a:r>
              <a:rPr lang="en-US" baseline="0" dirty="0" smtClean="0"/>
              <a:t> de </a:t>
            </a:r>
            <a:r>
              <a:rPr lang="en-US" baseline="0" dirty="0" err="1" smtClean="0"/>
              <a:t>inferentiemethodes</a:t>
            </a:r>
            <a:r>
              <a:rPr lang="en-US" baseline="0" dirty="0" smtClean="0"/>
              <a:t> </a:t>
            </a:r>
            <a:r>
              <a:rPr lang="en-US" baseline="0" dirty="0" err="1" smtClean="0"/>
              <a:t>kan</a:t>
            </a:r>
            <a:r>
              <a:rPr lang="en-US" baseline="0" dirty="0" smtClean="0"/>
              <a:t> het </a:t>
            </a:r>
            <a:r>
              <a:rPr lang="en-US" baseline="0" dirty="0" err="1" smtClean="0"/>
              <a:t>zijn</a:t>
            </a:r>
            <a:r>
              <a:rPr lang="en-US" baseline="0" dirty="0" smtClean="0"/>
              <a:t> </a:t>
            </a:r>
            <a:r>
              <a:rPr lang="en-US" baseline="0" dirty="0" err="1" smtClean="0"/>
              <a:t>dat</a:t>
            </a:r>
            <a:r>
              <a:rPr lang="en-US" baseline="0" dirty="0" smtClean="0"/>
              <a:t> de </a:t>
            </a:r>
            <a:r>
              <a:rPr lang="en-US" baseline="0" dirty="0" err="1" smtClean="0"/>
              <a:t>hypothese</a:t>
            </a:r>
            <a:r>
              <a:rPr lang="en-US" baseline="0" dirty="0" smtClean="0"/>
              <a:t> </a:t>
            </a:r>
            <a:r>
              <a:rPr lang="en-US" baseline="0" dirty="0" err="1" smtClean="0"/>
              <a:t>kan</a:t>
            </a:r>
            <a:r>
              <a:rPr lang="en-US" baseline="0" dirty="0" smtClean="0"/>
              <a:t> </a:t>
            </a:r>
            <a:r>
              <a:rPr lang="en-US" baseline="0" dirty="0" err="1" smtClean="0"/>
              <a:t>veranderen</a:t>
            </a:r>
            <a:r>
              <a:rPr lang="en-US" baseline="0" dirty="0" smtClean="0"/>
              <a:t> </a:t>
            </a:r>
            <a:r>
              <a:rPr lang="en-US" baseline="0" dirty="0" err="1" smtClean="0"/>
              <a:t>naar</a:t>
            </a:r>
            <a:r>
              <a:rPr lang="en-US" baseline="0" dirty="0" smtClean="0"/>
              <a:t> </a:t>
            </a:r>
            <a:r>
              <a:rPr lang="en-US" baseline="0" dirty="0" err="1" smtClean="0"/>
              <a:t>gelang</a:t>
            </a:r>
            <a:r>
              <a:rPr lang="en-US" baseline="0" dirty="0" smtClean="0"/>
              <a:t> de </a:t>
            </a:r>
            <a:r>
              <a:rPr lang="en-US" baseline="0" dirty="0" err="1" smtClean="0"/>
              <a:t>uitkomst</a:t>
            </a:r>
            <a:r>
              <a:rPr lang="en-US" baseline="0" dirty="0" smtClean="0"/>
              <a:t> van de </a:t>
            </a:r>
            <a:r>
              <a:rPr lang="en-US" baseline="0" dirty="0" err="1" smtClean="0"/>
              <a:t>evaluatie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4874E110-200C-4257-9084-79C9B7295C46}" type="slidenum">
              <a:rPr lang="en-US" smtClean="0"/>
              <a:t>6</a:t>
            </a:fld>
            <a:endParaRPr lang="en-US"/>
          </a:p>
        </p:txBody>
      </p:sp>
    </p:spTree>
    <p:extLst>
      <p:ext uri="{BB962C8B-B14F-4D97-AF65-F5344CB8AC3E}">
        <p14:creationId xmlns:p14="http://schemas.microsoft.com/office/powerpoint/2010/main" val="241542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AB4DDA-7D36-4CB6-8A10-05C211BC222F}" type="datetime1">
              <a:rPr lang="en-US" smtClean="0"/>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314205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7BC47-7805-4DBC-8FBF-2C3A0209AB69}" type="datetime1">
              <a:rPr lang="en-US" smtClean="0"/>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49417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8EF8A2-E798-41A9-B4D5-D37BC3A5C9BB}" type="datetime1">
              <a:rPr lang="en-US" smtClean="0"/>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31926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742CD-0D98-44C2-9E6C-30E11BA96AB9}" type="datetime1">
              <a:rPr lang="en-US" smtClean="0"/>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83330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6482D-94AC-47F8-9095-3673D3F5275B}" type="datetime1">
              <a:rPr lang="en-US" smtClean="0"/>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71325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09FD99-B709-47C2-A899-ECE5F5D1D184}" type="datetime1">
              <a:rPr lang="en-US" smtClean="0"/>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85506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9337FD-AA64-440B-9807-637216B54768}" type="datetime1">
              <a:rPr lang="en-US" smtClean="0"/>
              <a:t>25-Oct-17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09636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E088D8-37DB-4C4E-A42E-85EAAE37CE2C}" type="datetime1">
              <a:rPr lang="en-US" smtClean="0"/>
              <a:t>25-Oct-17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183838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E4E23-372B-4648-AA62-B64FB1849686}" type="datetime1">
              <a:rPr lang="en-US" smtClean="0"/>
              <a:t>25-Oct-17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13162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EB05A-8BB0-408A-A274-E854408F8288}" type="datetime1">
              <a:rPr lang="en-US" smtClean="0"/>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05361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B3091-5893-4430-9FEA-3A4143C54E82}" type="datetime1">
              <a:rPr lang="en-US" smtClean="0"/>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BED9F-B025-431E-B2C7-1E64DE3BB0B5}" type="slidenum">
              <a:rPr lang="en-US" smtClean="0"/>
              <a:t>‹#›</a:t>
            </a:fld>
            <a:endParaRPr lang="en-US"/>
          </a:p>
        </p:txBody>
      </p:sp>
    </p:spTree>
    <p:extLst>
      <p:ext uri="{BB962C8B-B14F-4D97-AF65-F5344CB8AC3E}">
        <p14:creationId xmlns:p14="http://schemas.microsoft.com/office/powerpoint/2010/main" val="222110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9135E-B8CF-4F0A-A7C5-A6C0AF3F85D2}" type="datetime1">
              <a:rPr lang="en-US" smtClean="0"/>
              <a:t>25-Oct-17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BED9F-B025-431E-B2C7-1E64DE3BB0B5}" type="slidenum">
              <a:rPr lang="en-US" smtClean="0"/>
              <a:t>‹#›</a:t>
            </a:fld>
            <a:endParaRPr lang="en-US"/>
          </a:p>
        </p:txBody>
      </p:sp>
    </p:spTree>
    <p:extLst>
      <p:ext uri="{BB962C8B-B14F-4D97-AF65-F5344CB8AC3E}">
        <p14:creationId xmlns:p14="http://schemas.microsoft.com/office/powerpoint/2010/main" val="184108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b="1" dirty="0"/>
              <a:t>Probabilistic Programming: A Case </a:t>
            </a:r>
            <a:r>
              <a:rPr lang="en-US" b="1" dirty="0" smtClean="0"/>
              <a:t>Study</a:t>
            </a:r>
            <a:endParaRPr lang="en-US" dirty="0"/>
          </a:p>
        </p:txBody>
      </p:sp>
      <p:sp>
        <p:nvSpPr>
          <p:cNvPr id="6" name="Subtitle 5"/>
          <p:cNvSpPr>
            <a:spLocks noGrp="1"/>
          </p:cNvSpPr>
          <p:nvPr>
            <p:ph type="subTitle" idx="1"/>
          </p:nvPr>
        </p:nvSpPr>
        <p:spPr/>
        <p:txBody>
          <a:bodyPr/>
          <a:lstStyle/>
          <a:p>
            <a:r>
              <a:rPr lang="en-US" dirty="0" err="1" smtClean="0"/>
              <a:t>Sus</a:t>
            </a:r>
            <a:r>
              <a:rPr lang="en-US" dirty="0" smtClean="0"/>
              <a:t> </a:t>
            </a:r>
            <a:r>
              <a:rPr lang="en-US" dirty="0" err="1" smtClean="0"/>
              <a:t>Verwimp</a:t>
            </a:r>
            <a:endParaRPr lang="en-US" dirty="0" smtClean="0"/>
          </a:p>
          <a:p>
            <a:r>
              <a:rPr lang="en-US" dirty="0" err="1" smtClean="0"/>
              <a:t>Promotor</a:t>
            </a:r>
            <a:r>
              <a:rPr lang="en-US" dirty="0"/>
              <a:t>: Tom </a:t>
            </a:r>
            <a:r>
              <a:rPr lang="en-US" dirty="0" err="1"/>
              <a:t>Schrijvers</a:t>
            </a:r>
            <a:endParaRPr lang="en-US" dirty="0"/>
          </a:p>
        </p:txBody>
      </p:sp>
      <p:sp>
        <p:nvSpPr>
          <p:cNvPr id="4" name="Slide Number Placeholder 3"/>
          <p:cNvSpPr>
            <a:spLocks noGrp="1"/>
          </p:cNvSpPr>
          <p:nvPr>
            <p:ph type="sldNum" sz="quarter" idx="12"/>
          </p:nvPr>
        </p:nvSpPr>
        <p:spPr/>
        <p:txBody>
          <a:bodyPr/>
          <a:lstStyle/>
          <a:p>
            <a:fld id="{9E9BED9F-B025-431E-B2C7-1E64DE3BB0B5}" type="slidenum">
              <a:rPr lang="en-US" smtClean="0"/>
              <a:t>1</a:t>
            </a:fld>
            <a:endParaRPr lang="en-US"/>
          </a:p>
        </p:txBody>
      </p:sp>
    </p:spTree>
    <p:extLst>
      <p:ext uri="{BB962C8B-B14F-4D97-AF65-F5344CB8AC3E}">
        <p14:creationId xmlns:p14="http://schemas.microsoft.com/office/powerpoint/2010/main" val="225835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Probleemstelling</a:t>
            </a:r>
            <a:r>
              <a:rPr lang="en-US" dirty="0" smtClean="0"/>
              <a:t/>
            </a:r>
            <a:br>
              <a:rPr lang="en-US" dirty="0" smtClean="0"/>
            </a:br>
            <a:r>
              <a:rPr lang="en-US" dirty="0" smtClean="0"/>
              <a:t>Probabilistic Programming</a:t>
            </a:r>
            <a:endParaRPr lang="en-US" dirty="0"/>
          </a:p>
        </p:txBody>
      </p:sp>
      <p:sp>
        <p:nvSpPr>
          <p:cNvPr id="3" name="Content Placeholder 2"/>
          <p:cNvSpPr>
            <a:spLocks noGrp="1"/>
          </p:cNvSpPr>
          <p:nvPr>
            <p:ph idx="1"/>
          </p:nvPr>
        </p:nvSpPr>
        <p:spPr/>
        <p:txBody>
          <a:bodyPr/>
          <a:lstStyle/>
          <a:p>
            <a:r>
              <a:rPr lang="en-US" dirty="0" smtClean="0"/>
              <a:t>Hot research topic</a:t>
            </a:r>
          </a:p>
          <a:p>
            <a:r>
              <a:rPr lang="en-US" dirty="0" err="1" smtClean="0"/>
              <a:t>Veel</a:t>
            </a:r>
            <a:r>
              <a:rPr lang="en-US" dirty="0" smtClean="0"/>
              <a:t> </a:t>
            </a:r>
            <a:r>
              <a:rPr lang="en-US" dirty="0" err="1" smtClean="0"/>
              <a:t>talen</a:t>
            </a:r>
            <a:r>
              <a:rPr lang="en-US" dirty="0" smtClean="0"/>
              <a:t>, elk met </a:t>
            </a:r>
            <a:r>
              <a:rPr lang="en-US" dirty="0" err="1" smtClean="0"/>
              <a:t>andere</a:t>
            </a:r>
            <a:r>
              <a:rPr lang="en-US" dirty="0" smtClean="0"/>
              <a:t> </a:t>
            </a:r>
            <a:r>
              <a:rPr lang="en-US" dirty="0" err="1" smtClean="0"/>
              <a:t>methodes</a:t>
            </a:r>
            <a:r>
              <a:rPr lang="en-US" dirty="0" smtClean="0"/>
              <a:t> en tools</a:t>
            </a:r>
          </a:p>
          <a:p>
            <a:r>
              <a:rPr lang="en-US" dirty="0" err="1"/>
              <a:t>E</a:t>
            </a:r>
            <a:r>
              <a:rPr lang="en-US" dirty="0" err="1" smtClean="0"/>
              <a:t>valuatie</a:t>
            </a:r>
            <a:r>
              <a:rPr lang="en-US" dirty="0" smtClean="0"/>
              <a:t> </a:t>
            </a:r>
            <a:r>
              <a:rPr lang="en-US" dirty="0" smtClean="0"/>
              <a:t>op </a:t>
            </a:r>
            <a:r>
              <a:rPr lang="en-US" dirty="0" err="1" smtClean="0"/>
              <a:t>theoretisch</a:t>
            </a:r>
            <a:r>
              <a:rPr lang="en-US" dirty="0" smtClean="0"/>
              <a:t> </a:t>
            </a:r>
            <a:r>
              <a:rPr lang="en-US" dirty="0" err="1" smtClean="0"/>
              <a:t>vlak</a:t>
            </a:r>
            <a:endParaRPr lang="en-US" dirty="0" smtClean="0"/>
          </a:p>
          <a:p>
            <a:r>
              <a:rPr lang="en-US" dirty="0" err="1" smtClean="0">
                <a:solidFill>
                  <a:srgbClr val="FF0000"/>
                </a:solidFill>
              </a:rPr>
              <a:t>Weinig</a:t>
            </a:r>
            <a:r>
              <a:rPr lang="en-US" dirty="0" smtClean="0">
                <a:solidFill>
                  <a:srgbClr val="FF0000"/>
                </a:solidFill>
              </a:rPr>
              <a:t> </a:t>
            </a:r>
            <a:r>
              <a:rPr lang="en-US" dirty="0" err="1" smtClean="0">
                <a:solidFill>
                  <a:srgbClr val="FF0000"/>
                </a:solidFill>
              </a:rPr>
              <a:t>evaluatie</a:t>
            </a:r>
            <a:r>
              <a:rPr lang="en-US" dirty="0" smtClean="0">
                <a:solidFill>
                  <a:srgbClr val="FF0000"/>
                </a:solidFill>
              </a:rPr>
              <a:t> op </a:t>
            </a:r>
            <a:r>
              <a:rPr lang="en-US" dirty="0" err="1" smtClean="0">
                <a:solidFill>
                  <a:srgbClr val="FF0000"/>
                </a:solidFill>
              </a:rPr>
              <a:t>praktisch</a:t>
            </a:r>
            <a:r>
              <a:rPr lang="en-US" dirty="0" smtClean="0">
                <a:solidFill>
                  <a:srgbClr val="FF0000"/>
                </a:solidFill>
              </a:rPr>
              <a:t> </a:t>
            </a:r>
            <a:r>
              <a:rPr lang="en-US" dirty="0" err="1" smtClean="0">
                <a:solidFill>
                  <a:srgbClr val="FF0000"/>
                </a:solidFill>
              </a:rPr>
              <a:t>vlak</a:t>
            </a:r>
            <a:endParaRPr lang="en-US" dirty="0" smtClean="0">
              <a:solidFill>
                <a:srgbClr val="FF0000"/>
              </a:solidFill>
            </a:endParaRPr>
          </a:p>
          <a:p>
            <a:endParaRPr lang="en-US" dirty="0">
              <a:solidFill>
                <a:srgbClr val="FF0000"/>
              </a:solidFill>
            </a:endParaRPr>
          </a:p>
          <a:p>
            <a:pPr marL="0" indent="0" algn="ctr">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E9BED9F-B025-431E-B2C7-1E64DE3BB0B5}" type="slidenum">
              <a:rPr lang="en-US" smtClean="0"/>
              <a:t>2</a:t>
            </a:fld>
            <a:endParaRPr lang="en-US" dirty="0"/>
          </a:p>
        </p:txBody>
      </p:sp>
    </p:spTree>
    <p:extLst>
      <p:ext uri="{BB962C8B-B14F-4D97-AF65-F5344CB8AC3E}">
        <p14:creationId xmlns:p14="http://schemas.microsoft.com/office/powerpoint/2010/main" val="359615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Waarom</a:t>
            </a:r>
            <a:endParaRPr lang="en-US" dirty="0"/>
          </a:p>
        </p:txBody>
      </p:sp>
      <p:sp>
        <p:nvSpPr>
          <p:cNvPr id="3" name="Content Placeholder 2"/>
          <p:cNvSpPr>
            <a:spLocks noGrp="1"/>
          </p:cNvSpPr>
          <p:nvPr>
            <p:ph idx="1"/>
          </p:nvPr>
        </p:nvSpPr>
        <p:spPr/>
        <p:txBody>
          <a:bodyPr/>
          <a:lstStyle/>
          <a:p>
            <a:r>
              <a:rPr lang="en-US" dirty="0" err="1" smtClean="0"/>
              <a:t>Elke</a:t>
            </a:r>
            <a:r>
              <a:rPr lang="en-US" dirty="0" smtClean="0"/>
              <a:t> </a:t>
            </a:r>
            <a:r>
              <a:rPr lang="en-US" dirty="0" err="1" smtClean="0"/>
              <a:t>taal</a:t>
            </a:r>
            <a:r>
              <a:rPr lang="en-US" dirty="0" smtClean="0"/>
              <a:t> </a:t>
            </a:r>
            <a:r>
              <a:rPr lang="en-US" dirty="0" err="1" smtClean="0"/>
              <a:t>heeft</a:t>
            </a:r>
            <a:r>
              <a:rPr lang="en-US" dirty="0" smtClean="0"/>
              <a:t> </a:t>
            </a:r>
            <a:r>
              <a:rPr lang="en-US" dirty="0" err="1" smtClean="0"/>
              <a:t>voordelen</a:t>
            </a:r>
            <a:r>
              <a:rPr lang="en-US" dirty="0" smtClean="0"/>
              <a:t> en </a:t>
            </a:r>
            <a:r>
              <a:rPr lang="en-US" dirty="0" err="1" smtClean="0"/>
              <a:t>nadelen</a:t>
            </a:r>
            <a:endParaRPr lang="en-US" dirty="0" smtClean="0"/>
          </a:p>
          <a:p>
            <a:r>
              <a:rPr lang="en-US" dirty="0" err="1" smtClean="0"/>
              <a:t>Theoretische</a:t>
            </a:r>
            <a:r>
              <a:rPr lang="en-US" dirty="0" smtClean="0"/>
              <a:t> </a:t>
            </a:r>
            <a:r>
              <a:rPr lang="en-US" dirty="0" err="1" smtClean="0"/>
              <a:t>voordelen</a:t>
            </a:r>
            <a:r>
              <a:rPr lang="en-US" dirty="0" smtClean="0"/>
              <a:t> op </a:t>
            </a:r>
            <a:r>
              <a:rPr lang="en-US" dirty="0" err="1" smtClean="0"/>
              <a:t>papier</a:t>
            </a:r>
            <a:r>
              <a:rPr lang="en-US" dirty="0" smtClean="0"/>
              <a:t> </a:t>
            </a:r>
            <a:r>
              <a:rPr lang="en-US" dirty="0" err="1" smtClean="0"/>
              <a:t>gezet</a:t>
            </a:r>
            <a:endParaRPr lang="en-US" dirty="0" smtClean="0"/>
          </a:p>
          <a:p>
            <a:r>
              <a:rPr lang="en-US" dirty="0" err="1" smtClean="0"/>
              <a:t>Praktische</a:t>
            </a:r>
            <a:r>
              <a:rPr lang="en-US" dirty="0" smtClean="0"/>
              <a:t> </a:t>
            </a:r>
            <a:r>
              <a:rPr lang="en-US" dirty="0" err="1" smtClean="0"/>
              <a:t>voordelen</a:t>
            </a:r>
            <a:r>
              <a:rPr lang="en-US" dirty="0" smtClean="0"/>
              <a:t> </a:t>
            </a:r>
            <a:r>
              <a:rPr lang="en-US" dirty="0" err="1" smtClean="0"/>
              <a:t>nog</a:t>
            </a:r>
            <a:r>
              <a:rPr lang="en-US" dirty="0" smtClean="0"/>
              <a:t> </a:t>
            </a:r>
            <a:r>
              <a:rPr lang="en-US" dirty="0" err="1" smtClean="0"/>
              <a:t>onbekend</a:t>
            </a:r>
            <a:endParaRPr lang="en-US" dirty="0" smtClean="0"/>
          </a:p>
          <a:p>
            <a:endParaRPr lang="en-US" dirty="0"/>
          </a:p>
        </p:txBody>
      </p:sp>
      <p:sp>
        <p:nvSpPr>
          <p:cNvPr id="4" name="Slide Number Placeholder 3"/>
          <p:cNvSpPr>
            <a:spLocks noGrp="1"/>
          </p:cNvSpPr>
          <p:nvPr>
            <p:ph type="sldNum" sz="quarter" idx="12"/>
          </p:nvPr>
        </p:nvSpPr>
        <p:spPr/>
        <p:txBody>
          <a:bodyPr/>
          <a:lstStyle/>
          <a:p>
            <a:fld id="{9E9BED9F-B025-431E-B2C7-1E64DE3BB0B5}" type="slidenum">
              <a:rPr lang="en-US" smtClean="0"/>
              <a:t>3</a:t>
            </a:fld>
            <a:endParaRPr lang="en-US"/>
          </a:p>
        </p:txBody>
      </p:sp>
    </p:spTree>
    <p:extLst>
      <p:ext uri="{BB962C8B-B14F-4D97-AF65-F5344CB8AC3E}">
        <p14:creationId xmlns:p14="http://schemas.microsoft.com/office/powerpoint/2010/main" val="287218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Ontwikkelen</a:t>
            </a:r>
            <a:r>
              <a:rPr lang="en-US" dirty="0" smtClean="0"/>
              <a:t> van </a:t>
            </a:r>
            <a:r>
              <a:rPr lang="en-US" dirty="0" err="1" smtClean="0"/>
              <a:t>een</a:t>
            </a:r>
            <a:r>
              <a:rPr lang="en-US" dirty="0" smtClean="0"/>
              <a:t> </a:t>
            </a:r>
            <a:r>
              <a:rPr lang="en-US" dirty="0" err="1" smtClean="0"/>
              <a:t>probabiliteits</a:t>
            </a:r>
            <a:r>
              <a:rPr lang="en-US" dirty="0" smtClean="0"/>
              <a:t> model in </a:t>
            </a:r>
            <a:r>
              <a:rPr lang="en-US" dirty="0" err="1" smtClean="0"/>
              <a:t>verschillende</a:t>
            </a:r>
            <a:r>
              <a:rPr lang="en-US" dirty="0" smtClean="0"/>
              <a:t> PPL’s</a:t>
            </a:r>
          </a:p>
          <a:p>
            <a:r>
              <a:rPr lang="en-US" dirty="0" err="1" smtClean="0"/>
              <a:t>Karakteristieken</a:t>
            </a:r>
            <a:r>
              <a:rPr lang="en-US" dirty="0" smtClean="0"/>
              <a:t> </a:t>
            </a:r>
            <a:r>
              <a:rPr lang="en-US" dirty="0" smtClean="0"/>
              <a:t>van de </a:t>
            </a:r>
            <a:r>
              <a:rPr lang="en-US" dirty="0" err="1" smtClean="0"/>
              <a:t>taal</a:t>
            </a:r>
            <a:r>
              <a:rPr lang="en-US" dirty="0" smtClean="0"/>
              <a:t> </a:t>
            </a:r>
            <a:r>
              <a:rPr lang="en-US" dirty="0" err="1" smtClean="0"/>
              <a:t>duidelijk</a:t>
            </a:r>
            <a:r>
              <a:rPr lang="en-US" dirty="0" smtClean="0"/>
              <a:t> in </a:t>
            </a:r>
            <a:r>
              <a:rPr lang="en-US" dirty="0" err="1" smtClean="0"/>
              <a:t>implementatie</a:t>
            </a:r>
            <a:endParaRPr lang="en-US" dirty="0" smtClean="0"/>
          </a:p>
          <a:p>
            <a:r>
              <a:rPr lang="en-US" dirty="0" smtClean="0"/>
              <a:t>De </a:t>
            </a:r>
            <a:r>
              <a:rPr lang="en-US" dirty="0" err="1" smtClean="0"/>
              <a:t>ontwikkeling</a:t>
            </a:r>
            <a:r>
              <a:rPr lang="en-US" dirty="0" smtClean="0"/>
              <a:t> en </a:t>
            </a:r>
            <a:r>
              <a:rPr lang="en-US" dirty="0" err="1" smtClean="0"/>
              <a:t>implementatie</a:t>
            </a:r>
            <a:r>
              <a:rPr lang="en-US" dirty="0" smtClean="0"/>
              <a:t> </a:t>
            </a:r>
            <a:r>
              <a:rPr lang="en-US" dirty="0" err="1" smtClean="0"/>
              <a:t>evalueren</a:t>
            </a:r>
            <a:endParaRPr lang="en-US" dirty="0" smtClean="0"/>
          </a:p>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endParaRPr lang="en-US" dirty="0"/>
          </a:p>
          <a:p>
            <a:r>
              <a:rPr lang="en-US" dirty="0" err="1" smtClean="0"/>
              <a:t>Welke</a:t>
            </a:r>
            <a:r>
              <a:rPr lang="en-US" dirty="0" smtClean="0"/>
              <a:t> PPL is </a:t>
            </a:r>
            <a:r>
              <a:rPr lang="en-US" dirty="0" err="1" smtClean="0"/>
              <a:t>beter</a:t>
            </a:r>
            <a:r>
              <a:rPr lang="en-US" dirty="0" smtClean="0"/>
              <a:t> </a:t>
            </a:r>
            <a:r>
              <a:rPr lang="en-US" dirty="0" err="1" smtClean="0"/>
              <a:t>voor</a:t>
            </a:r>
            <a:r>
              <a:rPr lang="en-US" dirty="0" smtClean="0"/>
              <a:t> </a:t>
            </a:r>
            <a:r>
              <a:rPr lang="en-US" dirty="0" err="1" smtClean="0"/>
              <a:t>dit</a:t>
            </a:r>
            <a:r>
              <a:rPr lang="en-US" dirty="0" smtClean="0"/>
              <a:t> model</a:t>
            </a:r>
            <a:endParaRPr lang="en-US" dirty="0"/>
          </a:p>
        </p:txBody>
      </p:sp>
      <p:sp>
        <p:nvSpPr>
          <p:cNvPr id="4" name="Slide Number Placeholder 3"/>
          <p:cNvSpPr>
            <a:spLocks noGrp="1"/>
          </p:cNvSpPr>
          <p:nvPr>
            <p:ph type="sldNum" sz="quarter" idx="12"/>
          </p:nvPr>
        </p:nvSpPr>
        <p:spPr/>
        <p:txBody>
          <a:bodyPr/>
          <a:lstStyle/>
          <a:p>
            <a:fld id="{9E9BED9F-B025-431E-B2C7-1E64DE3BB0B5}" type="slidenum">
              <a:rPr lang="en-US" smtClean="0"/>
              <a:t>4</a:t>
            </a:fld>
            <a:endParaRPr lang="en-US"/>
          </a:p>
        </p:txBody>
      </p:sp>
    </p:spTree>
    <p:extLst>
      <p:ext uri="{BB962C8B-B14F-4D97-AF65-F5344CB8AC3E}">
        <p14:creationId xmlns:p14="http://schemas.microsoft.com/office/powerpoint/2010/main" val="346134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10 x 10 </a:t>
            </a:r>
            <a:r>
              <a:rPr lang="en-US" dirty="0" err="1" smtClean="0"/>
              <a:t>bord</a:t>
            </a:r>
            <a:r>
              <a:rPr lang="en-US" dirty="0" smtClean="0"/>
              <a:t> met </a:t>
            </a:r>
            <a:r>
              <a:rPr lang="en-US" dirty="0" err="1" smtClean="0"/>
              <a:t>blokken</a:t>
            </a:r>
            <a:r>
              <a:rPr lang="en-US" dirty="0" smtClean="0"/>
              <a:t> (rood, </a:t>
            </a:r>
            <a:r>
              <a:rPr lang="en-US" dirty="0" err="1" smtClean="0"/>
              <a:t>groen</a:t>
            </a:r>
            <a:r>
              <a:rPr lang="en-US" dirty="0" smtClean="0"/>
              <a:t>, </a:t>
            </a:r>
            <a:r>
              <a:rPr lang="en-US" dirty="0" err="1" smtClean="0"/>
              <a:t>geel</a:t>
            </a:r>
            <a:r>
              <a:rPr lang="en-US" dirty="0"/>
              <a:t> </a:t>
            </a:r>
            <a:r>
              <a:rPr lang="en-US" dirty="0" smtClean="0"/>
              <a:t>en </a:t>
            </a:r>
            <a:r>
              <a:rPr lang="en-US" dirty="0" err="1" smtClean="0"/>
              <a:t>blauw</a:t>
            </a:r>
            <a:r>
              <a:rPr lang="en-US" dirty="0" smtClean="0"/>
              <a:t>)</a:t>
            </a:r>
          </a:p>
          <a:p>
            <a:r>
              <a:rPr lang="en-US" dirty="0" smtClean="0"/>
              <a:t>Blok </a:t>
            </a:r>
            <a:r>
              <a:rPr lang="en-US" dirty="0" err="1" smtClean="0"/>
              <a:t>verandert</a:t>
            </a:r>
            <a:r>
              <a:rPr lang="en-US" dirty="0" smtClean="0"/>
              <a:t> van </a:t>
            </a:r>
            <a:r>
              <a:rPr lang="en-US" dirty="0" err="1" smtClean="0"/>
              <a:t>kleur</a:t>
            </a:r>
            <a:r>
              <a:rPr lang="en-US" dirty="0" smtClean="0"/>
              <a:t> </a:t>
            </a:r>
            <a:r>
              <a:rPr lang="en-US" dirty="0" err="1" smtClean="0"/>
              <a:t>als</a:t>
            </a:r>
            <a:r>
              <a:rPr lang="en-US" dirty="0" smtClean="0"/>
              <a:t> </a:t>
            </a:r>
            <a:r>
              <a:rPr lang="en-US" dirty="0" err="1" smtClean="0"/>
              <a:t>er</a:t>
            </a:r>
            <a:r>
              <a:rPr lang="en-US" dirty="0" smtClean="0"/>
              <a:t> op </a:t>
            </a:r>
            <a:r>
              <a:rPr lang="en-US" dirty="0" err="1" smtClean="0"/>
              <a:t>gedrukt</a:t>
            </a:r>
            <a:r>
              <a:rPr lang="en-US" dirty="0" smtClean="0"/>
              <a:t> </a:t>
            </a:r>
            <a:r>
              <a:rPr lang="en-US" dirty="0" err="1" smtClean="0"/>
              <a:t>wordt</a:t>
            </a:r>
            <a:r>
              <a:rPr lang="en-US" dirty="0" smtClean="0"/>
              <a:t>. </a:t>
            </a:r>
            <a:r>
              <a:rPr lang="en-US" dirty="0" err="1" smtClean="0"/>
              <a:t>Volgende</a:t>
            </a:r>
            <a:r>
              <a:rPr lang="en-US" dirty="0" smtClean="0"/>
              <a:t> </a:t>
            </a:r>
            <a:r>
              <a:rPr lang="en-US" dirty="0" err="1" smtClean="0"/>
              <a:t>kleur</a:t>
            </a:r>
            <a:r>
              <a:rPr lang="en-US" dirty="0" smtClean="0"/>
              <a:t> </a:t>
            </a:r>
            <a:r>
              <a:rPr lang="en-US" dirty="0" err="1" smtClean="0"/>
              <a:t>aan</a:t>
            </a:r>
            <a:r>
              <a:rPr lang="en-US" dirty="0" smtClean="0"/>
              <a:t> de hand van </a:t>
            </a:r>
            <a:r>
              <a:rPr lang="en-US" dirty="0" err="1" smtClean="0"/>
              <a:t>probabiliteits</a:t>
            </a:r>
            <a:r>
              <a:rPr lang="en-US" dirty="0" smtClean="0"/>
              <a:t> </a:t>
            </a:r>
            <a:r>
              <a:rPr lang="en-US" dirty="0" err="1" smtClean="0"/>
              <a:t>distributie</a:t>
            </a:r>
            <a:r>
              <a:rPr lang="en-US" dirty="0" smtClean="0"/>
              <a:t>.</a:t>
            </a:r>
          </a:p>
          <a:p>
            <a:r>
              <a:rPr lang="en-US" dirty="0" smtClean="0"/>
              <a:t>3 of </a:t>
            </a:r>
            <a:r>
              <a:rPr lang="en-US" dirty="0" err="1" smtClean="0"/>
              <a:t>meer</a:t>
            </a:r>
            <a:r>
              <a:rPr lang="en-US" dirty="0" smtClean="0"/>
              <a:t> </a:t>
            </a:r>
            <a:r>
              <a:rPr lang="en-US" dirty="0" err="1" smtClean="0"/>
              <a:t>blokken</a:t>
            </a:r>
            <a:r>
              <a:rPr lang="en-US" dirty="0" smtClean="0"/>
              <a:t> </a:t>
            </a:r>
            <a:r>
              <a:rPr lang="en-US" dirty="0" err="1" smtClean="0"/>
              <a:t>naast</a:t>
            </a:r>
            <a:r>
              <a:rPr lang="en-US" dirty="0" smtClean="0"/>
              <a:t> </a:t>
            </a:r>
            <a:r>
              <a:rPr lang="en-US" dirty="0" err="1" smtClean="0"/>
              <a:t>elkaar</a:t>
            </a:r>
            <a:r>
              <a:rPr lang="en-US" dirty="0" smtClean="0"/>
              <a:t> </a:t>
            </a:r>
            <a:r>
              <a:rPr lang="en-US" dirty="0" smtClean="0"/>
              <a:t>op </a:t>
            </a:r>
            <a:r>
              <a:rPr lang="en-US" dirty="0" err="1" smtClean="0"/>
              <a:t>een</a:t>
            </a:r>
            <a:r>
              <a:rPr lang="en-US" dirty="0" smtClean="0"/>
              <a:t> </a:t>
            </a:r>
            <a:r>
              <a:rPr lang="en-US" dirty="0" err="1" smtClean="0"/>
              <a:t>rij</a:t>
            </a:r>
            <a:r>
              <a:rPr lang="en-US" dirty="0" smtClean="0"/>
              <a:t> of </a:t>
            </a:r>
            <a:r>
              <a:rPr lang="en-US" dirty="0" err="1"/>
              <a:t>k</a:t>
            </a:r>
            <a:r>
              <a:rPr lang="en-US" dirty="0" err="1" smtClean="0"/>
              <a:t>olom</a:t>
            </a:r>
            <a:r>
              <a:rPr lang="en-US" dirty="0" smtClean="0"/>
              <a:t> </a:t>
            </a:r>
            <a:r>
              <a:rPr lang="en-US" dirty="0" smtClean="0"/>
              <a:t>-&gt; </a:t>
            </a:r>
            <a:r>
              <a:rPr lang="en-US" dirty="0" err="1" smtClean="0"/>
              <a:t>blokken</a:t>
            </a:r>
            <a:r>
              <a:rPr lang="en-US" dirty="0" smtClean="0"/>
              <a:t> </a:t>
            </a:r>
            <a:r>
              <a:rPr lang="en-US" dirty="0" err="1" smtClean="0"/>
              <a:t>verdwijnen</a:t>
            </a:r>
            <a:endParaRPr lang="en-US" dirty="0"/>
          </a:p>
          <a:p>
            <a:r>
              <a:rPr lang="en-US" dirty="0" err="1" smtClean="0"/>
              <a:t>Punten</a:t>
            </a:r>
            <a:r>
              <a:rPr lang="en-US" dirty="0" smtClean="0"/>
              <a:t> </a:t>
            </a:r>
            <a:r>
              <a:rPr lang="en-US" dirty="0" err="1" smtClean="0"/>
              <a:t>aan</a:t>
            </a:r>
            <a:r>
              <a:rPr lang="en-US" dirty="0" smtClean="0"/>
              <a:t> de hand van </a:t>
            </a:r>
            <a:r>
              <a:rPr lang="en-US" dirty="0" err="1" smtClean="0"/>
              <a:t>hoeveel</a:t>
            </a:r>
            <a:r>
              <a:rPr lang="en-US" dirty="0" smtClean="0"/>
              <a:t> </a:t>
            </a:r>
            <a:r>
              <a:rPr lang="en-US" dirty="0" err="1" smtClean="0"/>
              <a:t>blokken</a:t>
            </a:r>
            <a:r>
              <a:rPr lang="en-US" dirty="0" smtClean="0"/>
              <a:t> </a:t>
            </a:r>
            <a:r>
              <a:rPr lang="en-US" dirty="0" err="1" smtClean="0"/>
              <a:t>er</a:t>
            </a:r>
            <a:r>
              <a:rPr lang="en-US" dirty="0" smtClean="0"/>
              <a:t> </a:t>
            </a:r>
            <a:r>
              <a:rPr lang="en-US" dirty="0" err="1" smtClean="0"/>
              <a:t>verdwijnen</a:t>
            </a:r>
            <a:endParaRPr lang="en-US" dirty="0" smtClean="0"/>
          </a:p>
          <a:p>
            <a:r>
              <a:rPr lang="en-US" dirty="0" err="1" smtClean="0"/>
              <a:t>Flexibele</a:t>
            </a:r>
            <a:r>
              <a:rPr lang="en-US" dirty="0" smtClean="0"/>
              <a:t> </a:t>
            </a:r>
            <a:r>
              <a:rPr lang="en-US" dirty="0" err="1" smtClean="0"/>
              <a:t>kansen</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6538" y="4876800"/>
            <a:ext cx="685800" cy="63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5966658"/>
            <a:ext cx="676551" cy="61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6593" y="5945502"/>
            <a:ext cx="695745" cy="63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1" y="5918729"/>
            <a:ext cx="685800" cy="64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41290" y="4965218"/>
            <a:ext cx="526310" cy="461665"/>
          </a:xfrm>
          <a:prstGeom prst="rect">
            <a:avLst/>
          </a:prstGeom>
          <a:noFill/>
        </p:spPr>
        <p:txBody>
          <a:bodyPr wrap="square" rtlCol="0">
            <a:spAutoFit/>
          </a:bodyPr>
          <a:lstStyle/>
          <a:p>
            <a:r>
              <a:rPr lang="en-US" sz="1200" dirty="0" smtClean="0"/>
              <a:t>X = 2</a:t>
            </a:r>
          </a:p>
          <a:p>
            <a:r>
              <a:rPr lang="en-US" sz="1200" dirty="0" smtClean="0"/>
              <a:t>Y = 2</a:t>
            </a:r>
          </a:p>
        </p:txBody>
      </p:sp>
      <p:cxnSp>
        <p:nvCxnSpPr>
          <p:cNvPr id="6" name="Straight Arrow Connector 5"/>
          <p:cNvCxnSpPr/>
          <p:nvPr/>
        </p:nvCxnSpPr>
        <p:spPr>
          <a:xfrm flipH="1">
            <a:off x="5410200" y="5515303"/>
            <a:ext cx="766393" cy="403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29440" y="5523131"/>
            <a:ext cx="11521" cy="42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72339" y="5523131"/>
            <a:ext cx="747662" cy="395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01689" y="5440017"/>
            <a:ext cx="903324" cy="276999"/>
          </a:xfrm>
          <a:prstGeom prst="rect">
            <a:avLst/>
          </a:prstGeom>
          <a:noFill/>
        </p:spPr>
        <p:txBody>
          <a:bodyPr wrap="none" rtlCol="0">
            <a:spAutoFit/>
          </a:bodyPr>
          <a:lstStyle/>
          <a:p>
            <a:r>
              <a:rPr lang="en-US" sz="1200" dirty="0" smtClean="0"/>
              <a:t>Color = Red</a:t>
            </a:r>
          </a:p>
        </p:txBody>
      </p:sp>
      <p:sp>
        <p:nvSpPr>
          <p:cNvPr id="18" name="TextBox 17"/>
          <p:cNvSpPr txBox="1"/>
          <p:nvPr/>
        </p:nvSpPr>
        <p:spPr>
          <a:xfrm>
            <a:off x="6005013" y="6581001"/>
            <a:ext cx="1071897" cy="276999"/>
          </a:xfrm>
          <a:prstGeom prst="rect">
            <a:avLst/>
          </a:prstGeom>
          <a:noFill/>
        </p:spPr>
        <p:txBody>
          <a:bodyPr wrap="none" rtlCol="0">
            <a:spAutoFit/>
          </a:bodyPr>
          <a:lstStyle/>
          <a:p>
            <a:r>
              <a:rPr lang="en-US" sz="1200" dirty="0" smtClean="0"/>
              <a:t>Color = yellow</a:t>
            </a:r>
          </a:p>
        </p:txBody>
      </p:sp>
      <p:sp>
        <p:nvSpPr>
          <p:cNvPr id="20" name="TextBox 19"/>
          <p:cNvSpPr txBox="1"/>
          <p:nvPr/>
        </p:nvSpPr>
        <p:spPr>
          <a:xfrm>
            <a:off x="7291856" y="5515303"/>
            <a:ext cx="1022588" cy="276999"/>
          </a:xfrm>
          <a:prstGeom prst="rect">
            <a:avLst/>
          </a:prstGeom>
          <a:noFill/>
        </p:spPr>
        <p:txBody>
          <a:bodyPr wrap="none" rtlCol="0">
            <a:spAutoFit/>
          </a:bodyPr>
          <a:lstStyle/>
          <a:p>
            <a:r>
              <a:rPr lang="en-US" sz="1200" dirty="0" smtClean="0"/>
              <a:t>Color = green</a:t>
            </a:r>
          </a:p>
        </p:txBody>
      </p:sp>
      <p:cxnSp>
        <p:nvCxnSpPr>
          <p:cNvPr id="16" name="Straight Arrow Connector 15"/>
          <p:cNvCxnSpPr>
            <a:stCxn id="1027" idx="1"/>
          </p:cNvCxnSpPr>
          <p:nvPr/>
        </p:nvCxnSpPr>
        <p:spPr>
          <a:xfrm flipH="1">
            <a:off x="4343400" y="6274781"/>
            <a:ext cx="533400" cy="11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5551" y="5966658"/>
            <a:ext cx="655675" cy="61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3683353" y="6559845"/>
            <a:ext cx="720069" cy="276999"/>
          </a:xfrm>
          <a:prstGeom prst="rect">
            <a:avLst/>
          </a:prstGeom>
          <a:noFill/>
        </p:spPr>
        <p:txBody>
          <a:bodyPr wrap="none" rtlCol="0">
            <a:spAutoFit/>
          </a:bodyPr>
          <a:lstStyle/>
          <a:p>
            <a:r>
              <a:rPr lang="en-US" sz="1200" dirty="0" smtClean="0"/>
              <a:t>End turn</a:t>
            </a:r>
            <a:endParaRPr lang="en-US" sz="1200" dirty="0"/>
          </a:p>
        </p:txBody>
      </p:sp>
      <p:sp>
        <p:nvSpPr>
          <p:cNvPr id="5" name="Slide Number Placeholder 4"/>
          <p:cNvSpPr>
            <a:spLocks noGrp="1"/>
          </p:cNvSpPr>
          <p:nvPr>
            <p:ph type="sldNum" sz="quarter" idx="12"/>
          </p:nvPr>
        </p:nvSpPr>
        <p:spPr/>
        <p:txBody>
          <a:bodyPr/>
          <a:lstStyle/>
          <a:p>
            <a:fld id="{9E9BED9F-B025-431E-B2C7-1E64DE3BB0B5}" type="slidenum">
              <a:rPr lang="en-US" smtClean="0"/>
              <a:t>5</a:t>
            </a:fld>
            <a:endParaRPr lang="en-US"/>
          </a:p>
        </p:txBody>
      </p:sp>
    </p:spTree>
    <p:extLst>
      <p:ext uri="{BB962C8B-B14F-4D97-AF65-F5344CB8AC3E}">
        <p14:creationId xmlns:p14="http://schemas.microsoft.com/office/powerpoint/2010/main" val="140818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Theorie</a:t>
            </a:r>
            <a:r>
              <a:rPr lang="en-US" dirty="0" smtClean="0"/>
              <a:t> - </a:t>
            </a:r>
            <a:r>
              <a:rPr lang="en-US" dirty="0" err="1" smtClean="0"/>
              <a:t>Praktijk</a:t>
            </a:r>
            <a:endParaRPr lang="en-US" dirty="0"/>
          </a:p>
        </p:txBody>
      </p:sp>
      <p:sp>
        <p:nvSpPr>
          <p:cNvPr id="3" name="Content Placeholder 2"/>
          <p:cNvSpPr>
            <a:spLocks noGrp="1"/>
          </p:cNvSpPr>
          <p:nvPr>
            <p:ph idx="1"/>
          </p:nvPr>
        </p:nvSpPr>
        <p:spPr/>
        <p:txBody>
          <a:bodyPr/>
          <a:lstStyle/>
          <a:p>
            <a:r>
              <a:rPr lang="en-US" dirty="0" smtClean="0"/>
              <a:t>Thesis </a:t>
            </a:r>
            <a:r>
              <a:rPr lang="en-US" dirty="0" err="1" smtClean="0"/>
              <a:t>meer</a:t>
            </a:r>
            <a:r>
              <a:rPr lang="en-US" dirty="0" smtClean="0"/>
              <a:t> </a:t>
            </a:r>
            <a:r>
              <a:rPr lang="en-US" dirty="0" err="1" smtClean="0"/>
              <a:t>praktisch</a:t>
            </a:r>
            <a:r>
              <a:rPr lang="en-US" dirty="0" smtClean="0"/>
              <a:t> </a:t>
            </a:r>
            <a:r>
              <a:rPr lang="en-US" dirty="0" err="1" smtClean="0"/>
              <a:t>gelegen</a:t>
            </a:r>
            <a:r>
              <a:rPr lang="en-US" dirty="0" smtClean="0"/>
              <a:t>: Case study</a:t>
            </a:r>
          </a:p>
          <a:p>
            <a:r>
              <a:rPr lang="en-US" dirty="0" err="1" smtClean="0"/>
              <a:t>Geen</a:t>
            </a:r>
            <a:r>
              <a:rPr lang="en-US" dirty="0" smtClean="0"/>
              <a:t> </a:t>
            </a:r>
            <a:r>
              <a:rPr lang="en-US" dirty="0" err="1" smtClean="0"/>
              <a:t>inferentiemethodes</a:t>
            </a:r>
            <a:r>
              <a:rPr lang="en-US" dirty="0" smtClean="0"/>
              <a:t> en </a:t>
            </a:r>
            <a:r>
              <a:rPr lang="en-US" dirty="0" err="1" smtClean="0"/>
              <a:t>concepten</a:t>
            </a:r>
            <a:endParaRPr lang="en-US" dirty="0" smtClean="0"/>
          </a:p>
          <a:p>
            <a:r>
              <a:rPr lang="en-US" dirty="0" err="1" smtClean="0">
                <a:solidFill>
                  <a:srgbClr val="FF0000"/>
                </a:solidFill>
              </a:rPr>
              <a:t>Wel</a:t>
            </a:r>
            <a:r>
              <a:rPr lang="en-US" dirty="0" smtClean="0">
                <a:solidFill>
                  <a:srgbClr val="FF0000"/>
                </a:solidFill>
              </a:rPr>
              <a:t> PPL’s in </a:t>
            </a:r>
            <a:r>
              <a:rPr lang="en-US" dirty="0" err="1" smtClean="0">
                <a:solidFill>
                  <a:srgbClr val="FF0000"/>
                </a:solidFill>
              </a:rPr>
              <a:t>geheel</a:t>
            </a:r>
            <a:r>
              <a:rPr lang="en-US" dirty="0" smtClean="0">
                <a:solidFill>
                  <a:srgbClr val="FF0000"/>
                </a:solidFill>
              </a:rPr>
              <a:t> </a:t>
            </a:r>
            <a:r>
              <a:rPr lang="en-US" dirty="0" err="1" smtClean="0">
                <a:solidFill>
                  <a:srgbClr val="FF0000"/>
                </a:solidFill>
              </a:rPr>
              <a:t>vergelijken</a:t>
            </a:r>
            <a:endParaRPr lang="en-US" dirty="0" smtClean="0">
              <a:solidFill>
                <a:srgbClr val="FF0000"/>
              </a:solidFill>
            </a:endParaRPr>
          </a:p>
          <a:p>
            <a:r>
              <a:rPr lang="en-US" dirty="0" err="1" smtClean="0"/>
              <a:t>Theorie</a:t>
            </a:r>
            <a:r>
              <a:rPr lang="en-US" dirty="0" smtClean="0"/>
              <a:t> </a:t>
            </a:r>
            <a:r>
              <a:rPr lang="en-US" dirty="0" err="1" smtClean="0"/>
              <a:t>gebruiken</a:t>
            </a:r>
            <a:r>
              <a:rPr lang="en-US" dirty="0" smtClean="0"/>
              <a:t> </a:t>
            </a:r>
            <a:r>
              <a:rPr lang="en-US" dirty="0" err="1" smtClean="0"/>
              <a:t>als</a:t>
            </a:r>
            <a:r>
              <a:rPr lang="en-US" dirty="0" smtClean="0"/>
              <a:t> </a:t>
            </a:r>
            <a:r>
              <a:rPr lang="en-US" dirty="0" err="1"/>
              <a:t>bewijsmateriaal</a:t>
            </a:r>
            <a:r>
              <a:rPr lang="en-US" dirty="0"/>
              <a:t> </a:t>
            </a:r>
            <a:r>
              <a:rPr lang="en-US" dirty="0" err="1"/>
              <a:t>voor</a:t>
            </a:r>
            <a:r>
              <a:rPr lang="en-US" dirty="0"/>
              <a:t> de </a:t>
            </a:r>
            <a:r>
              <a:rPr lang="en-US" dirty="0" err="1"/>
              <a:t>hypothese</a:t>
            </a:r>
            <a:r>
              <a:rPr lang="en-US" dirty="0"/>
              <a:t>.</a:t>
            </a:r>
            <a:endParaRPr lang="en-US" dirty="0"/>
          </a:p>
        </p:txBody>
      </p:sp>
      <p:sp>
        <p:nvSpPr>
          <p:cNvPr id="4" name="Slide Number Placeholder 3"/>
          <p:cNvSpPr>
            <a:spLocks noGrp="1"/>
          </p:cNvSpPr>
          <p:nvPr>
            <p:ph type="sldNum" sz="quarter" idx="12"/>
          </p:nvPr>
        </p:nvSpPr>
        <p:spPr/>
        <p:txBody>
          <a:bodyPr/>
          <a:lstStyle/>
          <a:p>
            <a:fld id="{9E9BED9F-B025-431E-B2C7-1E64DE3BB0B5}" type="slidenum">
              <a:rPr lang="en-US" smtClean="0"/>
              <a:t>6</a:t>
            </a:fld>
            <a:endParaRPr lang="en-US"/>
          </a:p>
        </p:txBody>
      </p:sp>
    </p:spTree>
    <p:extLst>
      <p:ext uri="{BB962C8B-B14F-4D97-AF65-F5344CB8AC3E}">
        <p14:creationId xmlns:p14="http://schemas.microsoft.com/office/powerpoint/2010/main" val="1595294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762</Words>
  <Application>Microsoft Office PowerPoint</Application>
  <PresentationFormat>On-screen Show (4:3)</PresentationFormat>
  <Paragraphs>64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Probabilistic Programming: A Case Study</vt:lpstr>
      <vt:lpstr>Probleemstelling Probabilistic Programming</vt:lpstr>
      <vt:lpstr>Waarom</vt:lpstr>
      <vt:lpstr>Hoe</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Probleemstelling Probabilistic Programming</dc:title>
  <dc:creator>Sus Verwimp</dc:creator>
  <cp:lastModifiedBy>Sus Verwimp</cp:lastModifiedBy>
  <cp:revision>16</cp:revision>
  <dcterms:created xsi:type="dcterms:W3CDTF">2017-10-24T08:54:15Z</dcterms:created>
  <dcterms:modified xsi:type="dcterms:W3CDTF">2017-10-25T14:38:08Z</dcterms:modified>
</cp:coreProperties>
</file>