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8" r:id="rId3"/>
    <p:sldId id="259" r:id="rId4"/>
    <p:sldId id="261"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32" autoAdjust="0"/>
  </p:normalViewPr>
  <p:slideViewPr>
    <p:cSldViewPr>
      <p:cViewPr varScale="1">
        <p:scale>
          <a:sx n="90" d="100"/>
          <a:sy n="90" d="100"/>
        </p:scale>
        <p:origin x="-2232"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64F76A-A7C9-41FF-A804-1C86D8C89C91}" type="datetimeFigureOut">
              <a:rPr lang="en-US" smtClean="0"/>
              <a:t>24-Oct-17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74E110-200C-4257-9084-79C9B7295C46}" type="slidenum">
              <a:rPr lang="en-US" smtClean="0"/>
              <a:t>‹#›</a:t>
            </a:fld>
            <a:endParaRPr lang="en-US"/>
          </a:p>
        </p:txBody>
      </p:sp>
    </p:spTree>
    <p:extLst>
      <p:ext uri="{BB962C8B-B14F-4D97-AF65-F5344CB8AC3E}">
        <p14:creationId xmlns:p14="http://schemas.microsoft.com/office/powerpoint/2010/main" val="10912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Hallo, </a:t>
            </a:r>
            <a:r>
              <a:rPr lang="en-US" dirty="0" err="1" smtClean="0"/>
              <a:t>ik</a:t>
            </a:r>
            <a:r>
              <a:rPr lang="en-US" baseline="0" dirty="0" smtClean="0"/>
              <a:t> ben </a:t>
            </a:r>
            <a:r>
              <a:rPr lang="en-US" baseline="0" dirty="0" err="1" smtClean="0"/>
              <a:t>Sus</a:t>
            </a:r>
            <a:r>
              <a:rPr lang="en-US" baseline="0" dirty="0" smtClean="0"/>
              <a:t> </a:t>
            </a:r>
            <a:r>
              <a:rPr lang="en-US" baseline="0" dirty="0" err="1" smtClean="0"/>
              <a:t>Verwimp</a:t>
            </a:r>
            <a:r>
              <a:rPr lang="en-US" baseline="0" dirty="0" smtClean="0"/>
              <a:t> en </a:t>
            </a:r>
            <a:r>
              <a:rPr lang="en-US" baseline="0" dirty="0" err="1" smtClean="0"/>
              <a:t>ik</a:t>
            </a:r>
            <a:r>
              <a:rPr lang="en-US" baseline="0" dirty="0" smtClean="0"/>
              <a:t> </a:t>
            </a:r>
            <a:r>
              <a:rPr lang="en-US" baseline="0" dirty="0" err="1" smtClean="0"/>
              <a:t>presenteer</a:t>
            </a:r>
            <a:r>
              <a:rPr lang="en-US" baseline="0" dirty="0" smtClean="0"/>
              <a:t> </a:t>
            </a:r>
            <a:r>
              <a:rPr lang="en-US" baseline="0" dirty="0" err="1" smtClean="0"/>
              <a:t>hier</a:t>
            </a:r>
            <a:r>
              <a:rPr lang="en-US" baseline="0" dirty="0" smtClean="0"/>
              <a:t> </a:t>
            </a:r>
            <a:r>
              <a:rPr lang="en-US" baseline="0" dirty="0" err="1" smtClean="0"/>
              <a:t>mijn</a:t>
            </a:r>
            <a:r>
              <a:rPr lang="en-US" baseline="0" dirty="0" smtClean="0"/>
              <a:t> </a:t>
            </a:r>
            <a:r>
              <a:rPr lang="en-US" baseline="0" dirty="0" err="1" smtClean="0"/>
              <a:t>probleemstelling</a:t>
            </a:r>
            <a:r>
              <a:rPr lang="en-US" baseline="0" dirty="0" smtClean="0"/>
              <a:t> over </a:t>
            </a:r>
            <a:r>
              <a:rPr lang="en-US" baseline="0" dirty="0" err="1" smtClean="0"/>
              <a:t>mijn</a:t>
            </a:r>
            <a:r>
              <a:rPr lang="en-US" baseline="0" dirty="0" smtClean="0"/>
              <a:t> thesis </a:t>
            </a:r>
            <a:r>
              <a:rPr lang="en-US" baseline="0" dirty="0" err="1" smtClean="0"/>
              <a:t>onderwerp</a:t>
            </a:r>
            <a:r>
              <a:rPr lang="en-US" baseline="0" dirty="0" smtClean="0"/>
              <a:t>.</a:t>
            </a:r>
          </a:p>
          <a:p>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probability programming languages of PPL’s. </a:t>
            </a:r>
          </a:p>
          <a:p>
            <a:r>
              <a:rPr lang="en-US" baseline="0" dirty="0" smtClean="0"/>
              <a:t>De </a:t>
            </a:r>
            <a:r>
              <a:rPr lang="en-US" baseline="0" dirty="0" err="1" smtClean="0"/>
              <a:t>laatste</a:t>
            </a:r>
            <a:r>
              <a:rPr lang="en-US" baseline="0" dirty="0" smtClean="0"/>
              <a:t> </a:t>
            </a:r>
            <a:r>
              <a:rPr lang="en-US" baseline="0" dirty="0" err="1" smtClean="0"/>
              <a:t>jaren</a:t>
            </a:r>
            <a:r>
              <a:rPr lang="en-US" baseline="0" dirty="0" smtClean="0"/>
              <a:t> </a:t>
            </a:r>
            <a:r>
              <a:rPr lang="en-US" baseline="0" dirty="0" err="1" smtClean="0"/>
              <a:t>wordt</a:t>
            </a:r>
            <a:r>
              <a:rPr lang="en-US" baseline="0" dirty="0" smtClean="0"/>
              <a:t> </a:t>
            </a:r>
            <a:r>
              <a:rPr lang="en-US" baseline="0" dirty="0" err="1" smtClean="0"/>
              <a:t>er</a:t>
            </a:r>
            <a:r>
              <a:rPr lang="en-US" baseline="0" dirty="0" smtClean="0"/>
              <a:t> </a:t>
            </a:r>
            <a:r>
              <a:rPr lang="en-US" baseline="0" dirty="0" err="1" smtClean="0"/>
              <a:t>veel</a:t>
            </a:r>
            <a:r>
              <a:rPr lang="en-US" baseline="0" dirty="0" smtClean="0"/>
              <a:t> research </a:t>
            </a:r>
            <a:r>
              <a:rPr lang="en-US" baseline="0" dirty="0" err="1" smtClean="0"/>
              <a:t>gedaan</a:t>
            </a:r>
            <a:r>
              <a:rPr lang="en-US" baseline="0" dirty="0" smtClean="0"/>
              <a:t> </a:t>
            </a:r>
            <a:r>
              <a:rPr lang="en-US" baseline="0" dirty="0" err="1" smtClean="0"/>
              <a:t>naar</a:t>
            </a:r>
            <a:r>
              <a:rPr lang="en-US" baseline="0" dirty="0" smtClean="0"/>
              <a:t> </a:t>
            </a:r>
            <a:r>
              <a:rPr lang="en-US" baseline="0" dirty="0" err="1" smtClean="0"/>
              <a:t>verschillende</a:t>
            </a:r>
            <a:r>
              <a:rPr lang="en-US" baseline="0" dirty="0" smtClean="0"/>
              <a:t> </a:t>
            </a:r>
            <a:r>
              <a:rPr lang="en-US" baseline="0" dirty="0" err="1" smtClean="0"/>
              <a:t>optimalisatie</a:t>
            </a:r>
            <a:r>
              <a:rPr lang="en-US" baseline="0" dirty="0" smtClean="0"/>
              <a:t> </a:t>
            </a:r>
            <a:r>
              <a:rPr lang="en-US" baseline="0" dirty="0" err="1" smtClean="0"/>
              <a:t>methoden</a:t>
            </a:r>
            <a:r>
              <a:rPr lang="en-US" baseline="0" dirty="0" smtClean="0"/>
              <a:t> </a:t>
            </a:r>
            <a:r>
              <a:rPr lang="en-US" baseline="0" dirty="0" err="1" smtClean="0"/>
              <a:t>om</a:t>
            </a:r>
            <a:r>
              <a:rPr lang="en-US" baseline="0" dirty="0" smtClean="0"/>
              <a:t> de </a:t>
            </a:r>
            <a:r>
              <a:rPr lang="en-US" baseline="0" dirty="0" err="1" smtClean="0"/>
              <a:t>inferentie</a:t>
            </a:r>
            <a:r>
              <a:rPr lang="en-US" baseline="0" dirty="0" smtClean="0"/>
              <a:t> van </a:t>
            </a:r>
            <a:r>
              <a:rPr lang="en-US" baseline="0" dirty="0" err="1" smtClean="0"/>
              <a:t>een</a:t>
            </a:r>
            <a:r>
              <a:rPr lang="en-US" baseline="0" dirty="0" smtClean="0"/>
              <a:t> model </a:t>
            </a:r>
            <a:r>
              <a:rPr lang="en-US" baseline="0" dirty="0" err="1" smtClean="0"/>
              <a:t>sneller</a:t>
            </a:r>
            <a:r>
              <a:rPr lang="en-US" baseline="0" dirty="0" smtClean="0"/>
              <a:t> </a:t>
            </a:r>
            <a:r>
              <a:rPr lang="en-US" baseline="0" dirty="0" err="1" smtClean="0"/>
              <a:t>te</a:t>
            </a:r>
            <a:r>
              <a:rPr lang="en-US" baseline="0" dirty="0" smtClean="0"/>
              <a:t> </a:t>
            </a:r>
            <a:r>
              <a:rPr lang="en-US" baseline="0" dirty="0" err="1" smtClean="0"/>
              <a:t>laten</a:t>
            </a:r>
            <a:r>
              <a:rPr lang="en-US" baseline="0" dirty="0" smtClean="0"/>
              <a:t> </a:t>
            </a:r>
            <a:r>
              <a:rPr lang="en-US" baseline="0" dirty="0" err="1" smtClean="0"/>
              <a:t>verlopen</a:t>
            </a:r>
            <a:r>
              <a:rPr lang="en-US" baseline="0" dirty="0" smtClean="0"/>
              <a:t>. </a:t>
            </a:r>
            <a:r>
              <a:rPr lang="en-US" baseline="0" dirty="0" err="1" smtClean="0"/>
              <a:t>Ook</a:t>
            </a:r>
            <a:r>
              <a:rPr lang="en-US" baseline="0" dirty="0" smtClean="0"/>
              <a:t> </a:t>
            </a:r>
            <a:r>
              <a:rPr lang="en-US" baseline="0" dirty="0" err="1" smtClean="0"/>
              <a:t>nieuwe</a:t>
            </a:r>
            <a:r>
              <a:rPr lang="en-US" baseline="0" dirty="0" smtClean="0"/>
              <a:t> </a:t>
            </a:r>
            <a:r>
              <a:rPr lang="en-US" baseline="0" dirty="0" err="1" smtClean="0"/>
              <a:t>algoritmes</a:t>
            </a:r>
            <a:r>
              <a:rPr lang="en-US" baseline="0" dirty="0" smtClean="0"/>
              <a:t> </a:t>
            </a:r>
            <a:r>
              <a:rPr lang="en-US" baseline="0" dirty="0" err="1" smtClean="0"/>
              <a:t>worden</a:t>
            </a:r>
            <a:r>
              <a:rPr lang="en-US" baseline="0" dirty="0" smtClean="0"/>
              <a:t> </a:t>
            </a:r>
            <a:r>
              <a:rPr lang="en-US" baseline="0" dirty="0" err="1" smtClean="0"/>
              <a:t>ontwikkeld</a:t>
            </a:r>
            <a:r>
              <a:rPr lang="en-US" baseline="0" dirty="0" smtClean="0"/>
              <a:t> </a:t>
            </a:r>
            <a:r>
              <a:rPr lang="en-US" baseline="0" dirty="0" err="1" smtClean="0"/>
              <a:t>om</a:t>
            </a:r>
            <a:r>
              <a:rPr lang="en-US" baseline="0" dirty="0" smtClean="0"/>
              <a:t> </a:t>
            </a:r>
            <a:r>
              <a:rPr lang="en-US" baseline="0" dirty="0" err="1" smtClean="0"/>
              <a:t>deze</a:t>
            </a:r>
            <a:r>
              <a:rPr lang="en-US" baseline="0" dirty="0" smtClean="0"/>
              <a:t> </a:t>
            </a:r>
            <a:r>
              <a:rPr lang="en-US" baseline="0" dirty="0" err="1" smtClean="0"/>
              <a:t>reden</a:t>
            </a:r>
            <a:r>
              <a:rPr lang="en-US" baseline="0" dirty="0" smtClean="0"/>
              <a:t>.</a:t>
            </a:r>
          </a:p>
          <a:p>
            <a:r>
              <a:rPr lang="en-US" baseline="0" dirty="0" err="1" smtClean="0"/>
              <a:t>Veel</a:t>
            </a:r>
            <a:r>
              <a:rPr lang="en-US" baseline="0" dirty="0" smtClean="0"/>
              <a:t> van </a:t>
            </a:r>
            <a:r>
              <a:rPr lang="en-US" baseline="0" dirty="0" err="1" smtClean="0"/>
              <a:t>deze</a:t>
            </a:r>
            <a:r>
              <a:rPr lang="en-US" baseline="0" dirty="0" smtClean="0"/>
              <a:t> PPL’s </a:t>
            </a:r>
            <a:r>
              <a:rPr lang="en-US" baseline="0" dirty="0" err="1" smtClean="0"/>
              <a:t>implementeren</a:t>
            </a:r>
            <a:r>
              <a:rPr lang="en-US" baseline="0" dirty="0" smtClean="0"/>
              <a:t> </a:t>
            </a:r>
            <a:r>
              <a:rPr lang="en-US" baseline="0" dirty="0" err="1" smtClean="0"/>
              <a:t>verschillende</a:t>
            </a:r>
            <a:r>
              <a:rPr lang="en-US" baseline="0" dirty="0" smtClean="0"/>
              <a:t> van </a:t>
            </a:r>
            <a:r>
              <a:rPr lang="en-US" baseline="0" dirty="0" err="1" smtClean="0"/>
              <a:t>deze</a:t>
            </a:r>
            <a:r>
              <a:rPr lang="en-US" baseline="0" dirty="0" smtClean="0"/>
              <a:t> </a:t>
            </a:r>
            <a:r>
              <a:rPr lang="en-US" baseline="0" dirty="0" err="1" smtClean="0"/>
              <a:t>methodes</a:t>
            </a:r>
            <a:r>
              <a:rPr lang="en-US" baseline="0" dirty="0" smtClean="0"/>
              <a:t> en </a:t>
            </a:r>
            <a:r>
              <a:rPr lang="en-US" baseline="0" dirty="0" err="1" smtClean="0"/>
              <a:t>algoritmes</a:t>
            </a:r>
            <a:r>
              <a:rPr lang="en-US" baseline="0" dirty="0" smtClean="0"/>
              <a:t>. De PPL’s </a:t>
            </a:r>
            <a:r>
              <a:rPr lang="en-US" baseline="0" dirty="0" err="1" smtClean="0"/>
              <a:t>zijn</a:t>
            </a:r>
            <a:r>
              <a:rPr lang="en-US" baseline="0" dirty="0" smtClean="0"/>
              <a:t> </a:t>
            </a:r>
            <a:r>
              <a:rPr lang="en-US" baseline="0" dirty="0" err="1" smtClean="0"/>
              <a:t>ook</a:t>
            </a:r>
            <a:r>
              <a:rPr lang="en-US" baseline="0" dirty="0" smtClean="0"/>
              <a:t> </a:t>
            </a:r>
            <a:r>
              <a:rPr lang="en-US" baseline="0" dirty="0" err="1" smtClean="0"/>
              <a:t>meestal</a:t>
            </a:r>
            <a:r>
              <a:rPr lang="en-US" baseline="0" dirty="0" smtClean="0"/>
              <a:t> </a:t>
            </a:r>
            <a:r>
              <a:rPr lang="en-US" baseline="0" dirty="0" err="1" smtClean="0"/>
              <a:t>gebasseerd</a:t>
            </a:r>
            <a:r>
              <a:rPr lang="en-US" baseline="0" dirty="0" smtClean="0"/>
              <a:t> op </a:t>
            </a:r>
            <a:r>
              <a:rPr lang="en-US" baseline="0" dirty="0" err="1" smtClean="0"/>
              <a:t>een</a:t>
            </a:r>
            <a:r>
              <a:rPr lang="en-US" baseline="0" dirty="0" smtClean="0"/>
              <a:t> general-purpose </a:t>
            </a:r>
            <a:r>
              <a:rPr lang="en-US" baseline="0" dirty="0" err="1" smtClean="0"/>
              <a:t>programmeertaal</a:t>
            </a:r>
            <a:r>
              <a:rPr lang="en-US" baseline="0" dirty="0" smtClean="0"/>
              <a:t> (</a:t>
            </a:r>
            <a:r>
              <a:rPr lang="en-US" baseline="0" dirty="0" err="1" smtClean="0"/>
              <a:t>denk</a:t>
            </a:r>
            <a:r>
              <a:rPr lang="en-US" baseline="0" dirty="0" smtClean="0"/>
              <a:t> </a:t>
            </a:r>
            <a:r>
              <a:rPr lang="en-US" baseline="0" dirty="0" err="1" smtClean="0"/>
              <a:t>aan</a:t>
            </a:r>
            <a:r>
              <a:rPr lang="en-US" baseline="0" dirty="0" smtClean="0"/>
              <a:t> </a:t>
            </a:r>
            <a:r>
              <a:rPr lang="en-US" baseline="0" dirty="0" err="1" smtClean="0"/>
              <a:t>problog</a:t>
            </a:r>
            <a:r>
              <a:rPr lang="en-US" baseline="0" dirty="0" smtClean="0"/>
              <a:t> </a:t>
            </a:r>
            <a:r>
              <a:rPr lang="en-US" baseline="0" dirty="0" err="1" smtClean="0"/>
              <a:t>dat</a:t>
            </a:r>
            <a:r>
              <a:rPr lang="en-US" baseline="0" dirty="0" smtClean="0"/>
              <a:t> </a:t>
            </a:r>
            <a:r>
              <a:rPr lang="en-US" baseline="0" dirty="0" err="1" smtClean="0"/>
              <a:t>gebasseerd</a:t>
            </a:r>
            <a:r>
              <a:rPr lang="en-US" baseline="0" dirty="0" smtClean="0"/>
              <a:t> is op de </a:t>
            </a:r>
            <a:r>
              <a:rPr lang="en-US" baseline="0" dirty="0" err="1" smtClean="0"/>
              <a:t>declaratieve</a:t>
            </a:r>
            <a:r>
              <a:rPr lang="en-US" baseline="0" dirty="0" smtClean="0"/>
              <a:t> </a:t>
            </a:r>
            <a:r>
              <a:rPr lang="en-US" baseline="0" dirty="0" err="1" smtClean="0"/>
              <a:t>logische</a:t>
            </a:r>
            <a:r>
              <a:rPr lang="en-US" baseline="0" dirty="0" smtClean="0"/>
              <a:t> </a:t>
            </a:r>
            <a:r>
              <a:rPr lang="en-US" baseline="0" dirty="0" err="1" smtClean="0"/>
              <a:t>taal</a:t>
            </a:r>
            <a:r>
              <a:rPr lang="en-US" baseline="0" dirty="0" smtClean="0"/>
              <a:t> prolog en Anglican </a:t>
            </a:r>
            <a:r>
              <a:rPr lang="en-US" baseline="0" dirty="0" err="1" smtClean="0"/>
              <a:t>dat</a:t>
            </a:r>
            <a:r>
              <a:rPr lang="en-US" baseline="0" dirty="0" smtClean="0"/>
              <a:t> </a:t>
            </a:r>
            <a:r>
              <a:rPr lang="en-US" baseline="0" dirty="0" err="1" smtClean="0"/>
              <a:t>gebasseerd</a:t>
            </a:r>
            <a:r>
              <a:rPr lang="en-US" baseline="0" dirty="0" smtClean="0"/>
              <a:t> is op de high-level </a:t>
            </a:r>
            <a:r>
              <a:rPr lang="en-US" baseline="0" dirty="0" err="1" smtClean="0"/>
              <a:t>programmeer</a:t>
            </a:r>
            <a:r>
              <a:rPr lang="en-US" baseline="0" dirty="0" smtClean="0"/>
              <a:t> </a:t>
            </a:r>
            <a:r>
              <a:rPr lang="en-US" baseline="0" dirty="0" err="1" smtClean="0"/>
              <a:t>taal</a:t>
            </a:r>
            <a:r>
              <a:rPr lang="en-US" baseline="0" dirty="0" smtClean="0"/>
              <a:t> LISP). </a:t>
            </a:r>
            <a:r>
              <a:rPr lang="nl-NL" baseline="0" dirty="0" smtClean="0"/>
              <a:t>Onlangs zijn er enkele inspanningen geleverd om op een theoretisch niveau een vergelijking te doen. Dit gaat dan vooral over de inferentiemethodes en concepten die deze inferentiemethoden support (Probabilistic (Logic) Programming Concepts, Luc De Raedt, Angelika Kimmig). Mijn thesis richt zich meer op de praktische kant.</a:t>
            </a:r>
            <a:endParaRPr lang="en-US" baseline="0" dirty="0" smtClean="0"/>
          </a:p>
        </p:txBody>
      </p:sp>
      <p:sp>
        <p:nvSpPr>
          <p:cNvPr id="4" name="Slide Number Placeholder 3"/>
          <p:cNvSpPr>
            <a:spLocks noGrp="1"/>
          </p:cNvSpPr>
          <p:nvPr>
            <p:ph type="sldNum" sz="quarter" idx="10"/>
          </p:nvPr>
        </p:nvSpPr>
        <p:spPr/>
        <p:txBody>
          <a:bodyPr/>
          <a:lstStyle/>
          <a:p>
            <a:fld id="{4874E110-200C-4257-9084-79C9B7295C46}" type="slidenum">
              <a:rPr lang="en-US" smtClean="0"/>
              <a:t>1</a:t>
            </a:fld>
            <a:endParaRPr lang="en-US"/>
          </a:p>
        </p:txBody>
      </p:sp>
    </p:spTree>
    <p:extLst>
      <p:ext uri="{BB962C8B-B14F-4D97-AF65-F5344CB8AC3E}">
        <p14:creationId xmlns:p14="http://schemas.microsoft.com/office/powerpoint/2010/main" val="2266259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Waarom</a:t>
            </a:r>
            <a:r>
              <a:rPr lang="en-US" dirty="0" smtClean="0"/>
              <a:t> </a:t>
            </a:r>
            <a:r>
              <a:rPr lang="en-US" dirty="0" err="1" smtClean="0"/>
              <a:t>wil</a:t>
            </a:r>
            <a:r>
              <a:rPr lang="en-US" dirty="0" smtClean="0"/>
              <a:t> </a:t>
            </a:r>
            <a:r>
              <a:rPr lang="en-US" dirty="0" err="1" smtClean="0"/>
              <a:t>ik</a:t>
            </a:r>
            <a:r>
              <a:rPr lang="en-US" baseline="0" dirty="0" smtClean="0"/>
              <a:t> nu </a:t>
            </a:r>
            <a:r>
              <a:rPr lang="en-US" baseline="0" dirty="0" err="1" smtClean="0"/>
              <a:t>deze</a:t>
            </a:r>
            <a:r>
              <a:rPr lang="en-US" baseline="0" dirty="0" smtClean="0"/>
              <a:t> </a:t>
            </a:r>
            <a:r>
              <a:rPr lang="en-US" baseline="0" dirty="0" err="1" smtClean="0"/>
              <a:t>praktische</a:t>
            </a:r>
            <a:r>
              <a:rPr lang="en-US" baseline="0" dirty="0" smtClean="0"/>
              <a:t> </a:t>
            </a:r>
            <a:r>
              <a:rPr lang="en-US" baseline="0" dirty="0" err="1" smtClean="0"/>
              <a:t>evaluatie</a:t>
            </a:r>
            <a:r>
              <a:rPr lang="en-US" baseline="0" dirty="0" smtClean="0"/>
              <a:t> </a:t>
            </a:r>
            <a:r>
              <a:rPr lang="en-US" baseline="0" dirty="0" err="1" smtClean="0"/>
              <a:t>doen</a:t>
            </a:r>
            <a:r>
              <a:rPr lang="en-US" baseline="0" dirty="0" smtClean="0"/>
              <a:t>? </a:t>
            </a:r>
            <a:r>
              <a:rPr lang="en-US" baseline="0" dirty="0" err="1" smtClean="0"/>
              <a:t>Elke</a:t>
            </a:r>
            <a:r>
              <a:rPr lang="en-US" baseline="0" dirty="0" smtClean="0"/>
              <a:t> </a:t>
            </a:r>
            <a:r>
              <a:rPr lang="en-US" baseline="0" dirty="0" err="1" smtClean="0"/>
              <a:t>taal</a:t>
            </a:r>
            <a:r>
              <a:rPr lang="en-US" baseline="0" dirty="0" smtClean="0"/>
              <a:t> </a:t>
            </a:r>
            <a:r>
              <a:rPr lang="en-US" baseline="0" dirty="0" err="1" smtClean="0"/>
              <a:t>heeft</a:t>
            </a:r>
            <a:r>
              <a:rPr lang="en-US" baseline="0" dirty="0" smtClean="0"/>
              <a:t> </a:t>
            </a:r>
            <a:r>
              <a:rPr lang="en-US" baseline="0" dirty="0" err="1" smtClean="0"/>
              <a:t>zijn</a:t>
            </a:r>
            <a:r>
              <a:rPr lang="en-US" baseline="0" dirty="0" smtClean="0"/>
              <a:t> </a:t>
            </a:r>
            <a:r>
              <a:rPr lang="en-US" baseline="0" dirty="0" err="1" smtClean="0"/>
              <a:t>voordelen</a:t>
            </a:r>
            <a:r>
              <a:rPr lang="en-US" baseline="0" dirty="0" smtClean="0"/>
              <a:t> en </a:t>
            </a:r>
            <a:r>
              <a:rPr lang="en-US" baseline="0" dirty="0" err="1" smtClean="0"/>
              <a:t>nadelen</a:t>
            </a:r>
            <a:r>
              <a:rPr lang="en-US" baseline="0" dirty="0" smtClean="0"/>
              <a:t>. </a:t>
            </a:r>
            <a:r>
              <a:rPr lang="en-US" baseline="0" dirty="0" err="1" smtClean="0"/>
              <a:t>Zowel</a:t>
            </a:r>
            <a:r>
              <a:rPr lang="en-US" baseline="0" dirty="0" smtClean="0"/>
              <a:t> in de </a:t>
            </a:r>
            <a:r>
              <a:rPr lang="en-US" baseline="0" dirty="0" err="1" smtClean="0"/>
              <a:t>implementatie</a:t>
            </a:r>
            <a:r>
              <a:rPr lang="en-US" baseline="0" dirty="0" smtClean="0"/>
              <a:t> van de </a:t>
            </a:r>
            <a:r>
              <a:rPr lang="en-US" baseline="0" dirty="0" err="1" smtClean="0"/>
              <a:t>taal</a:t>
            </a:r>
            <a:r>
              <a:rPr lang="en-US" baseline="0" dirty="0" smtClean="0"/>
              <a:t> </a:t>
            </a:r>
            <a:r>
              <a:rPr lang="en-US" baseline="0" dirty="0" err="1" smtClean="0"/>
              <a:t>als</a:t>
            </a:r>
            <a:r>
              <a:rPr lang="en-US" baseline="0" dirty="0" smtClean="0"/>
              <a:t> in de tools en features </a:t>
            </a:r>
            <a:r>
              <a:rPr lang="en-US" baseline="0" dirty="0" err="1" smtClean="0"/>
              <a:t>dat</a:t>
            </a:r>
            <a:r>
              <a:rPr lang="en-US" baseline="0" dirty="0" smtClean="0"/>
              <a:t> </a:t>
            </a:r>
            <a:r>
              <a:rPr lang="en-US" baseline="0" dirty="0" err="1" smtClean="0"/>
              <a:t>deze</a:t>
            </a:r>
            <a:r>
              <a:rPr lang="en-US" baseline="0" dirty="0" smtClean="0"/>
              <a:t> </a:t>
            </a:r>
            <a:r>
              <a:rPr lang="en-US" baseline="0" dirty="0" err="1" smtClean="0"/>
              <a:t>taal</a:t>
            </a:r>
            <a:r>
              <a:rPr lang="en-US" baseline="0" dirty="0" smtClean="0"/>
              <a:t> met </a:t>
            </a:r>
            <a:r>
              <a:rPr lang="en-US" baseline="0" dirty="0" err="1" smtClean="0"/>
              <a:t>zich</a:t>
            </a:r>
            <a:r>
              <a:rPr lang="en-US" baseline="0" dirty="0" smtClean="0"/>
              <a:t> </a:t>
            </a:r>
            <a:r>
              <a:rPr lang="en-US" baseline="0" dirty="0" err="1" smtClean="0"/>
              <a:t>meebrengt</a:t>
            </a:r>
            <a:r>
              <a:rPr lang="en-US" baseline="0" dirty="0" smtClean="0"/>
              <a:t>.</a:t>
            </a:r>
          </a:p>
          <a:p>
            <a:r>
              <a:rPr lang="en-US" baseline="0" dirty="0" err="1" smtClean="0"/>
              <a:t>Zoals</a:t>
            </a:r>
            <a:r>
              <a:rPr lang="en-US" baseline="0" dirty="0" smtClean="0"/>
              <a:t> </a:t>
            </a:r>
            <a:r>
              <a:rPr lang="en-US" baseline="0" dirty="0" err="1" smtClean="0"/>
              <a:t>ik</a:t>
            </a:r>
            <a:r>
              <a:rPr lang="en-US" baseline="0" dirty="0" smtClean="0"/>
              <a:t> al </a:t>
            </a:r>
            <a:r>
              <a:rPr lang="en-US" baseline="0" dirty="0" err="1" smtClean="0"/>
              <a:t>zei</a:t>
            </a:r>
            <a:r>
              <a:rPr lang="en-US" baseline="0" dirty="0" smtClean="0"/>
              <a:t> </a:t>
            </a:r>
            <a:r>
              <a:rPr lang="en-US" baseline="0" dirty="0" err="1" smtClean="0"/>
              <a:t>zijn</a:t>
            </a:r>
            <a:r>
              <a:rPr lang="en-US" baseline="0" dirty="0" smtClean="0"/>
              <a:t> de </a:t>
            </a:r>
            <a:r>
              <a:rPr lang="en-US" baseline="0" dirty="0" err="1" smtClean="0"/>
              <a:t>theoretische</a:t>
            </a:r>
            <a:r>
              <a:rPr lang="en-US" baseline="0" dirty="0" smtClean="0"/>
              <a:t> </a:t>
            </a:r>
            <a:r>
              <a:rPr lang="en-US" baseline="0" dirty="0" err="1" smtClean="0"/>
              <a:t>voordelen</a:t>
            </a:r>
            <a:r>
              <a:rPr lang="en-US" baseline="0" dirty="0" smtClean="0"/>
              <a:t> op </a:t>
            </a:r>
            <a:r>
              <a:rPr lang="en-US" baseline="0" dirty="0" err="1" smtClean="0"/>
              <a:t>papier</a:t>
            </a:r>
            <a:r>
              <a:rPr lang="en-US" baseline="0" dirty="0" smtClean="0"/>
              <a:t> </a:t>
            </a:r>
            <a:r>
              <a:rPr lang="en-US" baseline="0" dirty="0" err="1" smtClean="0"/>
              <a:t>gezet</a:t>
            </a:r>
            <a:r>
              <a:rPr lang="en-US" baseline="0" dirty="0" smtClean="0"/>
              <a:t>. </a:t>
            </a:r>
            <a:r>
              <a:rPr lang="nl-NL" baseline="0" dirty="0" smtClean="0"/>
              <a:t>Er is echter een significante waarde in een praktische aanpak. Mijn doel is dan ook </a:t>
            </a:r>
            <a:r>
              <a:rPr lang="nl-NL" dirty="0" smtClean="0"/>
              <a:t>deze talen rechtstreeks te vergelijken in hun praktische dagelijkse programmeeraspecten.</a:t>
            </a:r>
            <a:endParaRPr lang="en-US" dirty="0"/>
          </a:p>
        </p:txBody>
      </p:sp>
      <p:sp>
        <p:nvSpPr>
          <p:cNvPr id="4" name="Slide Number Placeholder 3"/>
          <p:cNvSpPr>
            <a:spLocks noGrp="1"/>
          </p:cNvSpPr>
          <p:nvPr>
            <p:ph type="sldNum" sz="quarter" idx="10"/>
          </p:nvPr>
        </p:nvSpPr>
        <p:spPr/>
        <p:txBody>
          <a:bodyPr/>
          <a:lstStyle/>
          <a:p>
            <a:fld id="{4874E110-200C-4257-9084-79C9B7295C46}" type="slidenum">
              <a:rPr lang="en-US" smtClean="0"/>
              <a:t>2</a:t>
            </a:fld>
            <a:endParaRPr lang="en-US"/>
          </a:p>
        </p:txBody>
      </p:sp>
    </p:spTree>
    <p:extLst>
      <p:ext uri="{BB962C8B-B14F-4D97-AF65-F5344CB8AC3E}">
        <p14:creationId xmlns:p14="http://schemas.microsoft.com/office/powerpoint/2010/main" val="554729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 </a:t>
            </a:r>
            <a:r>
              <a:rPr lang="en-US" baseline="0" dirty="0" err="1" smtClean="0"/>
              <a:t>bedoeling</a:t>
            </a:r>
            <a:r>
              <a:rPr lang="en-US" baseline="0" dirty="0" smtClean="0"/>
              <a:t> is </a:t>
            </a:r>
            <a:r>
              <a:rPr lang="en-US" baseline="0" dirty="0" err="1" smtClean="0"/>
              <a:t>dat</a:t>
            </a:r>
            <a:r>
              <a:rPr lang="en-US" baseline="0" dirty="0" smtClean="0"/>
              <a:t> </a:t>
            </a:r>
            <a:r>
              <a:rPr lang="en-US" baseline="0" dirty="0" err="1" smtClean="0"/>
              <a:t>ik</a:t>
            </a:r>
            <a:r>
              <a:rPr lang="en-US" baseline="0" dirty="0" smtClean="0"/>
              <a:t> </a:t>
            </a:r>
            <a:r>
              <a:rPr lang="en-US" baseline="0" dirty="0" err="1" smtClean="0"/>
              <a:t>een</a:t>
            </a:r>
            <a:r>
              <a:rPr lang="en-US" baseline="0" dirty="0" smtClean="0"/>
              <a:t> case-study </a:t>
            </a:r>
            <a:r>
              <a:rPr lang="en-US" baseline="0" dirty="0" err="1" smtClean="0"/>
              <a:t>maak</a:t>
            </a:r>
            <a:r>
              <a:rPr lang="en-US" baseline="0" dirty="0" smtClean="0"/>
              <a:t> over </a:t>
            </a:r>
            <a:r>
              <a:rPr lang="en-US" baseline="0" dirty="0" err="1" smtClean="0"/>
              <a:t>een</a:t>
            </a:r>
            <a:r>
              <a:rPr lang="en-US" baseline="0" dirty="0" smtClean="0"/>
              <a:t> </a:t>
            </a:r>
            <a:r>
              <a:rPr lang="en-US" baseline="0" dirty="0" err="1" smtClean="0"/>
              <a:t>specifiek</a:t>
            </a:r>
            <a:r>
              <a:rPr lang="en-US" baseline="0" dirty="0" smtClean="0"/>
              <a:t> </a:t>
            </a:r>
            <a:r>
              <a:rPr lang="en-US" baseline="0" dirty="0" err="1" smtClean="0"/>
              <a:t>probleem</a:t>
            </a:r>
            <a:r>
              <a:rPr lang="en-US" baseline="0" dirty="0" smtClean="0"/>
              <a:t>. </a:t>
            </a:r>
            <a:r>
              <a:rPr lang="en-US" dirty="0" err="1" smtClean="0"/>
              <a:t>Ik</a:t>
            </a:r>
            <a:r>
              <a:rPr lang="en-US" baseline="0" dirty="0" smtClean="0"/>
              <a:t> ben van plan </a:t>
            </a:r>
            <a:r>
              <a:rPr lang="en-US" baseline="0" dirty="0" err="1" smtClean="0"/>
              <a:t>dit</a:t>
            </a:r>
            <a:r>
              <a:rPr lang="en-US" baseline="0" dirty="0" smtClean="0"/>
              <a:t> </a:t>
            </a:r>
            <a:r>
              <a:rPr lang="en-US" baseline="0" dirty="0" err="1" smtClean="0"/>
              <a:t>probleem</a:t>
            </a:r>
            <a:r>
              <a:rPr lang="en-US" baseline="0" dirty="0" smtClean="0"/>
              <a:t> </a:t>
            </a:r>
            <a:r>
              <a:rPr lang="en-US" baseline="0" dirty="0" err="1" smtClean="0"/>
              <a:t>te</a:t>
            </a:r>
            <a:r>
              <a:rPr lang="en-US" baseline="0" dirty="0" smtClean="0"/>
              <a:t> </a:t>
            </a:r>
            <a:r>
              <a:rPr lang="en-US" baseline="0" dirty="0" err="1" smtClean="0"/>
              <a:t>tackelen</a:t>
            </a:r>
            <a:r>
              <a:rPr lang="en-US" baseline="0" dirty="0" smtClean="0"/>
              <a:t> door </a:t>
            </a:r>
            <a:r>
              <a:rPr lang="en-US" baseline="0" dirty="0" err="1" smtClean="0"/>
              <a:t>een</a:t>
            </a:r>
            <a:r>
              <a:rPr lang="en-US" baseline="0" dirty="0" smtClean="0"/>
              <a:t> </a:t>
            </a:r>
            <a:r>
              <a:rPr lang="en-US" baseline="0" dirty="0" err="1" smtClean="0"/>
              <a:t>simpel</a:t>
            </a:r>
            <a:r>
              <a:rPr lang="en-US" baseline="0" dirty="0" smtClean="0"/>
              <a:t> model van </a:t>
            </a:r>
            <a:r>
              <a:rPr lang="en-US" baseline="0" dirty="0" err="1" smtClean="0"/>
              <a:t>een</a:t>
            </a:r>
            <a:r>
              <a:rPr lang="en-US" baseline="0" dirty="0" smtClean="0"/>
              <a:t> </a:t>
            </a:r>
            <a:r>
              <a:rPr lang="en-US" baseline="0" dirty="0" err="1" smtClean="0"/>
              <a:t>spel</a:t>
            </a:r>
            <a:r>
              <a:rPr lang="en-US" baseline="0" dirty="0" smtClean="0"/>
              <a:t> met </a:t>
            </a:r>
            <a:r>
              <a:rPr lang="en-US" baseline="0" dirty="0" err="1" smtClean="0"/>
              <a:t>probabilistische</a:t>
            </a:r>
            <a:r>
              <a:rPr lang="en-US" baseline="0" dirty="0" smtClean="0"/>
              <a:t> </a:t>
            </a:r>
            <a:r>
              <a:rPr lang="en-US" baseline="0" dirty="0" err="1" smtClean="0"/>
              <a:t>aspecten</a:t>
            </a:r>
            <a:r>
              <a:rPr lang="en-US" baseline="0" dirty="0" smtClean="0"/>
              <a:t> </a:t>
            </a:r>
            <a:r>
              <a:rPr lang="en-US" baseline="0" dirty="0" err="1" smtClean="0"/>
              <a:t>te</a:t>
            </a:r>
            <a:r>
              <a:rPr lang="en-US" baseline="0" dirty="0" smtClean="0"/>
              <a:t> </a:t>
            </a:r>
            <a:r>
              <a:rPr lang="en-US" baseline="0" dirty="0" err="1" smtClean="0"/>
              <a:t>programmeren</a:t>
            </a:r>
            <a:r>
              <a:rPr lang="en-US" baseline="0" dirty="0" smtClean="0"/>
              <a:t> in </a:t>
            </a:r>
            <a:r>
              <a:rPr lang="en-US" baseline="0" dirty="0" err="1" smtClean="0"/>
              <a:t>verschillende</a:t>
            </a:r>
            <a:r>
              <a:rPr lang="en-US" baseline="0" dirty="0" smtClean="0"/>
              <a:t> PPL’s. </a:t>
            </a:r>
            <a:r>
              <a:rPr lang="en-US" baseline="0" dirty="0" err="1" smtClean="0"/>
              <a:t>Hier</a:t>
            </a:r>
            <a:r>
              <a:rPr lang="en-US" baseline="0" dirty="0" smtClean="0"/>
              <a:t> </a:t>
            </a:r>
            <a:r>
              <a:rPr lang="en-US" baseline="0" dirty="0" err="1" smtClean="0"/>
              <a:t>probeer</a:t>
            </a:r>
            <a:r>
              <a:rPr lang="en-US" baseline="0" dirty="0" smtClean="0"/>
              <a:t> </a:t>
            </a:r>
            <a:r>
              <a:rPr lang="en-US" baseline="0" dirty="0" err="1" smtClean="0"/>
              <a:t>ik</a:t>
            </a:r>
            <a:r>
              <a:rPr lang="en-US" baseline="0" dirty="0" smtClean="0"/>
              <a:t> het model </a:t>
            </a:r>
            <a:r>
              <a:rPr lang="en-US" baseline="0" dirty="0" err="1" smtClean="0"/>
              <a:t>zo</a:t>
            </a:r>
            <a:r>
              <a:rPr lang="en-US" baseline="0" dirty="0" smtClean="0"/>
              <a:t> </a:t>
            </a:r>
            <a:r>
              <a:rPr lang="en-US" baseline="0" dirty="0" err="1" smtClean="0"/>
              <a:t>te</a:t>
            </a:r>
            <a:r>
              <a:rPr lang="en-US" baseline="0" dirty="0" smtClean="0"/>
              <a:t> </a:t>
            </a:r>
            <a:r>
              <a:rPr lang="en-US" baseline="0" dirty="0" err="1" smtClean="0"/>
              <a:t>implementeren</a:t>
            </a:r>
            <a:r>
              <a:rPr lang="en-US" baseline="0" dirty="0" smtClean="0"/>
              <a:t> </a:t>
            </a:r>
            <a:r>
              <a:rPr lang="en-US" baseline="0" dirty="0" err="1" smtClean="0"/>
              <a:t>dat</a:t>
            </a:r>
            <a:r>
              <a:rPr lang="en-US" baseline="0" dirty="0" smtClean="0"/>
              <a:t> het de </a:t>
            </a:r>
            <a:r>
              <a:rPr lang="en-US" baseline="0" dirty="0" err="1" smtClean="0"/>
              <a:t>karakterestieken</a:t>
            </a:r>
            <a:r>
              <a:rPr lang="en-US" baseline="0" dirty="0" smtClean="0"/>
              <a:t> van de </a:t>
            </a:r>
            <a:r>
              <a:rPr lang="en-US" baseline="0" dirty="0" err="1" smtClean="0"/>
              <a:t>programmeertaal</a:t>
            </a:r>
            <a:r>
              <a:rPr lang="en-US" baseline="0" dirty="0" smtClean="0"/>
              <a:t> ten </a:t>
            </a:r>
            <a:r>
              <a:rPr lang="en-US" baseline="0" dirty="0" err="1" smtClean="0"/>
              <a:t>volle</a:t>
            </a:r>
            <a:r>
              <a:rPr lang="en-US" baseline="0" dirty="0" smtClean="0"/>
              <a:t> </a:t>
            </a:r>
            <a:r>
              <a:rPr lang="en-US" baseline="0" dirty="0" err="1" smtClean="0"/>
              <a:t>gebruikt</a:t>
            </a:r>
            <a:r>
              <a:rPr lang="en-US" baseline="0" dirty="0" smtClean="0"/>
              <a:t> (</a:t>
            </a:r>
            <a:r>
              <a:rPr lang="en-US" baseline="0" dirty="0" err="1" smtClean="0"/>
              <a:t>problog</a:t>
            </a:r>
            <a:r>
              <a:rPr lang="en-US" baseline="0" dirty="0" smtClean="0"/>
              <a:t> </a:t>
            </a:r>
            <a:r>
              <a:rPr lang="en-US" baseline="0" dirty="0" err="1" smtClean="0"/>
              <a:t>logisch</a:t>
            </a:r>
            <a:r>
              <a:rPr lang="en-US" baseline="0" dirty="0" smtClean="0"/>
              <a:t> </a:t>
            </a:r>
            <a:r>
              <a:rPr lang="en-US" baseline="0" dirty="0" err="1" smtClean="0"/>
              <a:t>programmeren</a:t>
            </a:r>
            <a:r>
              <a:rPr lang="en-US" baseline="0" dirty="0" smtClean="0"/>
              <a:t> met </a:t>
            </a:r>
            <a:r>
              <a:rPr lang="en-US" baseline="0" dirty="0" err="1" smtClean="0"/>
              <a:t>gebruik</a:t>
            </a:r>
            <a:r>
              <a:rPr lang="en-US" baseline="0" dirty="0" smtClean="0"/>
              <a:t> van </a:t>
            </a:r>
            <a:r>
              <a:rPr lang="en-US" baseline="0" dirty="0" err="1" smtClean="0"/>
              <a:t>unificatie</a:t>
            </a:r>
            <a:r>
              <a:rPr lang="en-US" baseline="0" dirty="0" smtClean="0"/>
              <a:t>, Anglican </a:t>
            </a:r>
            <a:r>
              <a:rPr lang="en-US" baseline="0" dirty="0" err="1" smtClean="0"/>
              <a:t>meer</a:t>
            </a:r>
            <a:r>
              <a:rPr lang="en-US" baseline="0" dirty="0" smtClean="0"/>
              <a:t> </a:t>
            </a:r>
            <a:r>
              <a:rPr lang="en-US" baseline="0" dirty="0" err="1" smtClean="0"/>
              <a:t>functioneel</a:t>
            </a:r>
            <a:r>
              <a:rPr lang="en-US" baseline="0" dirty="0" smtClean="0"/>
              <a:t>). </a:t>
            </a:r>
            <a:r>
              <a:rPr lang="en-US" baseline="0" dirty="0" err="1" smtClean="0"/>
              <a:t>Tijdens</a:t>
            </a:r>
            <a:r>
              <a:rPr lang="en-US" baseline="0" dirty="0" smtClean="0"/>
              <a:t> de </a:t>
            </a:r>
            <a:r>
              <a:rPr lang="en-US" baseline="0" dirty="0" err="1" smtClean="0"/>
              <a:t>ontwikkeling</a:t>
            </a:r>
            <a:r>
              <a:rPr lang="en-US" baseline="0" dirty="0" smtClean="0"/>
              <a:t> </a:t>
            </a:r>
            <a:r>
              <a:rPr lang="en-US" baseline="0" dirty="0" err="1" smtClean="0"/>
              <a:t>kan</a:t>
            </a:r>
            <a:r>
              <a:rPr lang="en-US" baseline="0" dirty="0" smtClean="0"/>
              <a:t> </a:t>
            </a:r>
            <a:r>
              <a:rPr lang="en-US" baseline="0" dirty="0" err="1" smtClean="0"/>
              <a:t>ik</a:t>
            </a:r>
            <a:r>
              <a:rPr lang="en-US" baseline="0" dirty="0" smtClean="0"/>
              <a:t> al </a:t>
            </a:r>
            <a:r>
              <a:rPr lang="en-US" baseline="0" dirty="0" err="1" smtClean="0"/>
              <a:t>verschillende</a:t>
            </a:r>
            <a:r>
              <a:rPr lang="en-US" baseline="0" dirty="0" smtClean="0"/>
              <a:t> criteria </a:t>
            </a:r>
            <a:r>
              <a:rPr lang="en-US" baseline="0" dirty="0" err="1" smtClean="0"/>
              <a:t>evalueren</a:t>
            </a:r>
            <a:r>
              <a:rPr lang="en-US" baseline="0" dirty="0" smtClean="0"/>
              <a:t> </a:t>
            </a:r>
            <a:r>
              <a:rPr lang="en-US" baseline="0" dirty="0" err="1" smtClean="0"/>
              <a:t>zoals</a:t>
            </a:r>
            <a:r>
              <a:rPr lang="en-US" baseline="0" dirty="0" smtClean="0"/>
              <a:t> </a:t>
            </a:r>
            <a:r>
              <a:rPr lang="en-US" baseline="0" dirty="0" err="1" smtClean="0"/>
              <a:t>welke</a:t>
            </a:r>
            <a:r>
              <a:rPr lang="en-US" baseline="0" dirty="0" smtClean="0"/>
              <a:t> tools </a:t>
            </a:r>
            <a:r>
              <a:rPr lang="en-US" baseline="0" dirty="0" err="1" smtClean="0"/>
              <a:t>er</a:t>
            </a:r>
            <a:r>
              <a:rPr lang="en-US" baseline="0" dirty="0" smtClean="0"/>
              <a:t> </a:t>
            </a:r>
            <a:r>
              <a:rPr lang="en-US" baseline="0" dirty="0" err="1" smtClean="0"/>
              <a:t>beschikbaar</a:t>
            </a:r>
            <a:r>
              <a:rPr lang="en-US" baseline="0" dirty="0" smtClean="0"/>
              <a:t> </a:t>
            </a:r>
            <a:r>
              <a:rPr lang="en-US" baseline="0" dirty="0" err="1" smtClean="0"/>
              <a:t>zijn</a:t>
            </a:r>
            <a:r>
              <a:rPr lang="en-US" baseline="0" dirty="0" smtClean="0"/>
              <a:t>, </a:t>
            </a:r>
            <a:r>
              <a:rPr lang="en-US" baseline="0" dirty="0" err="1" smtClean="0"/>
              <a:t>wat</a:t>
            </a:r>
            <a:r>
              <a:rPr lang="en-US" baseline="0" dirty="0" smtClean="0"/>
              <a:t> de </a:t>
            </a:r>
            <a:r>
              <a:rPr lang="en-US" baseline="0" dirty="0" err="1" smtClean="0"/>
              <a:t>moeilijkheidsgraad</a:t>
            </a:r>
            <a:r>
              <a:rPr lang="en-US" baseline="0" dirty="0" smtClean="0"/>
              <a:t> is van het </a:t>
            </a:r>
            <a:r>
              <a:rPr lang="en-US" baseline="0" dirty="0" err="1" smtClean="0"/>
              <a:t>leren</a:t>
            </a:r>
            <a:r>
              <a:rPr lang="en-US" baseline="0" dirty="0" smtClean="0"/>
              <a:t> van en het </a:t>
            </a:r>
            <a:r>
              <a:rPr lang="en-US" baseline="0" dirty="0" err="1" smtClean="0"/>
              <a:t>programmeren</a:t>
            </a:r>
            <a:r>
              <a:rPr lang="en-US" baseline="0" dirty="0" smtClean="0"/>
              <a:t> in </a:t>
            </a:r>
            <a:r>
              <a:rPr lang="en-US" baseline="0" dirty="0" err="1" smtClean="0"/>
              <a:t>deze</a:t>
            </a:r>
            <a:r>
              <a:rPr lang="en-US" baseline="0" dirty="0" smtClean="0"/>
              <a:t> </a:t>
            </a:r>
            <a:r>
              <a:rPr lang="en-US" baseline="0" dirty="0" err="1" smtClean="0"/>
              <a:t>taal</a:t>
            </a:r>
            <a:r>
              <a:rPr lang="en-US" baseline="0" dirty="0" smtClean="0"/>
              <a:t>,… Na de </a:t>
            </a:r>
            <a:r>
              <a:rPr lang="en-US" baseline="0" dirty="0" err="1" smtClean="0"/>
              <a:t>implementatie</a:t>
            </a:r>
            <a:r>
              <a:rPr lang="en-US" baseline="0" dirty="0" smtClean="0"/>
              <a:t> </a:t>
            </a:r>
            <a:r>
              <a:rPr lang="en-US" baseline="0" dirty="0" err="1" smtClean="0"/>
              <a:t>kan</a:t>
            </a:r>
            <a:r>
              <a:rPr lang="en-US" baseline="0" dirty="0" smtClean="0"/>
              <a:t> </a:t>
            </a:r>
            <a:r>
              <a:rPr lang="en-US" baseline="0" dirty="0" err="1" smtClean="0"/>
              <a:t>ik</a:t>
            </a:r>
            <a:r>
              <a:rPr lang="en-US" baseline="0" dirty="0" smtClean="0"/>
              <a:t> </a:t>
            </a:r>
            <a:r>
              <a:rPr lang="en-US" baseline="0" dirty="0" err="1" smtClean="0"/>
              <a:t>andere</a:t>
            </a:r>
            <a:r>
              <a:rPr lang="en-US" baseline="0" dirty="0" smtClean="0"/>
              <a:t> criteria </a:t>
            </a:r>
            <a:r>
              <a:rPr lang="en-US" baseline="0" dirty="0" err="1" smtClean="0"/>
              <a:t>gaan</a:t>
            </a:r>
            <a:r>
              <a:rPr lang="en-US" baseline="0" dirty="0" smtClean="0"/>
              <a:t> </a:t>
            </a:r>
            <a:r>
              <a:rPr lang="en-US" baseline="0" dirty="0" err="1" smtClean="0"/>
              <a:t>evalueren</a:t>
            </a:r>
            <a:r>
              <a:rPr lang="en-US" baseline="0" dirty="0" smtClean="0"/>
              <a:t>, </a:t>
            </a:r>
            <a:r>
              <a:rPr lang="en-US" baseline="0" dirty="0" err="1" smtClean="0"/>
              <a:t>zoals</a:t>
            </a:r>
            <a:r>
              <a:rPr lang="en-US" baseline="0" dirty="0" smtClean="0"/>
              <a:t> </a:t>
            </a:r>
            <a:r>
              <a:rPr lang="en-US" baseline="0" dirty="0" err="1" smtClean="0"/>
              <a:t>performantie</a:t>
            </a:r>
            <a:r>
              <a:rPr lang="en-US" baseline="0" dirty="0" smtClean="0"/>
              <a:t>, </a:t>
            </a:r>
            <a:r>
              <a:rPr lang="en-US" baseline="0" dirty="0" err="1" smtClean="0"/>
              <a:t>geheugengebruik</a:t>
            </a:r>
            <a:r>
              <a:rPr lang="en-US" baseline="0" dirty="0" smtClean="0"/>
              <a:t>,… </a:t>
            </a:r>
            <a:r>
              <a:rPr lang="en-US" baseline="0" dirty="0" err="1" smtClean="0"/>
              <a:t>Uiteindelijk</a:t>
            </a:r>
            <a:r>
              <a:rPr lang="en-US" baseline="0" dirty="0" smtClean="0"/>
              <a:t> </a:t>
            </a:r>
            <a:r>
              <a:rPr lang="en-US" baseline="0" dirty="0" err="1" smtClean="0"/>
              <a:t>wil</a:t>
            </a:r>
            <a:r>
              <a:rPr lang="en-US" baseline="0" dirty="0" smtClean="0"/>
              <a:t> </a:t>
            </a:r>
            <a:r>
              <a:rPr lang="en-US" baseline="0" dirty="0" err="1" smtClean="0"/>
              <a:t>ik</a:t>
            </a:r>
            <a:r>
              <a:rPr lang="en-US" baseline="0" dirty="0" smtClean="0"/>
              <a:t> </a:t>
            </a:r>
            <a:r>
              <a:rPr lang="en-US" baseline="0" dirty="0" err="1" smtClean="0"/>
              <a:t>aangeven</a:t>
            </a:r>
            <a:r>
              <a:rPr lang="en-US" baseline="0" dirty="0" smtClean="0"/>
              <a:t> </a:t>
            </a:r>
            <a:r>
              <a:rPr lang="en-US" baseline="0" dirty="0" err="1" smtClean="0"/>
              <a:t>welke</a:t>
            </a:r>
            <a:r>
              <a:rPr lang="en-US" baseline="0" dirty="0" smtClean="0"/>
              <a:t> PPL in </a:t>
            </a:r>
            <a:r>
              <a:rPr lang="en-US" baseline="0" dirty="0" err="1" smtClean="0"/>
              <a:t>welke</a:t>
            </a:r>
            <a:r>
              <a:rPr lang="en-US" baseline="0" dirty="0" smtClean="0"/>
              <a:t> criteria </a:t>
            </a:r>
            <a:r>
              <a:rPr lang="en-US" baseline="0" dirty="0" err="1" smtClean="0"/>
              <a:t>beter</a:t>
            </a:r>
            <a:r>
              <a:rPr lang="en-US" baseline="0" dirty="0" smtClean="0"/>
              <a:t> is </a:t>
            </a:r>
            <a:r>
              <a:rPr lang="en-US" baseline="0" dirty="0" err="1" smtClean="0"/>
              <a:t>dan</a:t>
            </a:r>
            <a:r>
              <a:rPr lang="en-US" baseline="0" dirty="0" smtClean="0"/>
              <a:t> de </a:t>
            </a:r>
            <a:r>
              <a:rPr lang="en-US" baseline="0" dirty="0" err="1" smtClean="0"/>
              <a:t>andere</a:t>
            </a:r>
            <a:r>
              <a:rPr lang="en-US" baseline="0" dirty="0" smtClean="0"/>
              <a:t>. </a:t>
            </a:r>
            <a:r>
              <a:rPr lang="en-US" baseline="0" dirty="0" err="1" smtClean="0"/>
              <a:t>Momenteel</a:t>
            </a:r>
            <a:r>
              <a:rPr lang="en-US" baseline="0" dirty="0" smtClean="0"/>
              <a:t> doe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voor</a:t>
            </a:r>
            <a:r>
              <a:rPr lang="en-US" baseline="0" dirty="0" smtClean="0"/>
              <a:t> 2 </a:t>
            </a:r>
            <a:r>
              <a:rPr lang="en-US" baseline="0" dirty="0" err="1" smtClean="0"/>
              <a:t>talen</a:t>
            </a:r>
            <a:r>
              <a:rPr lang="en-US" baseline="0" dirty="0" smtClean="0"/>
              <a:t>, Problog2 en Anglican. </a:t>
            </a:r>
            <a:r>
              <a:rPr lang="en-US" baseline="0" dirty="0" err="1" smtClean="0"/>
              <a:t>Ik</a:t>
            </a:r>
            <a:r>
              <a:rPr lang="en-US" baseline="0" dirty="0" smtClean="0"/>
              <a:t> </a:t>
            </a:r>
            <a:r>
              <a:rPr lang="en-US" baseline="0" dirty="0" err="1" smtClean="0"/>
              <a:t>zal</a:t>
            </a:r>
            <a:r>
              <a:rPr lang="en-US" baseline="0" dirty="0" smtClean="0"/>
              <a:t> </a:t>
            </a:r>
            <a:r>
              <a:rPr lang="en-US" baseline="0" dirty="0" err="1" smtClean="0"/>
              <a:t>eerst</a:t>
            </a:r>
            <a:r>
              <a:rPr lang="en-US" baseline="0" dirty="0" smtClean="0"/>
              <a:t> het model </a:t>
            </a:r>
            <a:r>
              <a:rPr lang="en-US" baseline="0" dirty="0" err="1" smtClean="0"/>
              <a:t>implementeren</a:t>
            </a:r>
            <a:r>
              <a:rPr lang="en-US" baseline="0" dirty="0" smtClean="0"/>
              <a:t> in </a:t>
            </a:r>
            <a:r>
              <a:rPr lang="en-US" baseline="0" dirty="0" err="1" smtClean="0"/>
              <a:t>deze</a:t>
            </a:r>
            <a:r>
              <a:rPr lang="en-US" baseline="0" dirty="0" smtClean="0"/>
              <a:t> twee </a:t>
            </a:r>
            <a:r>
              <a:rPr lang="en-US" baseline="0" dirty="0" err="1" smtClean="0"/>
              <a:t>talen</a:t>
            </a:r>
            <a:r>
              <a:rPr lang="en-US" baseline="0" dirty="0" smtClean="0"/>
              <a:t> </a:t>
            </a:r>
            <a:r>
              <a:rPr lang="en-US" baseline="0" dirty="0" err="1" smtClean="0"/>
              <a:t>waarna</a:t>
            </a:r>
            <a:r>
              <a:rPr lang="en-US" baseline="0" dirty="0" smtClean="0"/>
              <a:t> </a:t>
            </a:r>
            <a:r>
              <a:rPr lang="en-US" baseline="0" dirty="0" err="1" smtClean="0"/>
              <a:t>ik</a:t>
            </a:r>
            <a:r>
              <a:rPr lang="en-US" baseline="0" dirty="0" smtClean="0"/>
              <a:t> </a:t>
            </a:r>
            <a:r>
              <a:rPr lang="en-US" baseline="0" dirty="0" err="1" smtClean="0"/>
              <a:t>deze</a:t>
            </a:r>
            <a:r>
              <a:rPr lang="en-US" baseline="0" dirty="0" smtClean="0"/>
              <a:t> twee </a:t>
            </a:r>
            <a:r>
              <a:rPr lang="en-US" baseline="0" dirty="0" err="1" smtClean="0"/>
              <a:t>talen</a:t>
            </a:r>
            <a:r>
              <a:rPr lang="en-US" baseline="0" dirty="0" smtClean="0"/>
              <a:t> </a:t>
            </a:r>
            <a:r>
              <a:rPr lang="en-US" baseline="0" dirty="0" err="1" smtClean="0"/>
              <a:t>evalueer</a:t>
            </a:r>
            <a:r>
              <a:rPr lang="en-US" baseline="0" dirty="0" smtClean="0"/>
              <a:t> </a:t>
            </a:r>
            <a:r>
              <a:rPr lang="en-US" baseline="0" dirty="0" err="1" smtClean="0"/>
              <a:t>tegen</a:t>
            </a:r>
            <a:r>
              <a:rPr lang="en-US" baseline="0" dirty="0" smtClean="0"/>
              <a:t> </a:t>
            </a:r>
            <a:r>
              <a:rPr lang="en-US" baseline="0" dirty="0" err="1" smtClean="0"/>
              <a:t>elkaar</a:t>
            </a:r>
            <a:r>
              <a:rPr lang="en-US" baseline="0" dirty="0" smtClean="0"/>
              <a:t>. </a:t>
            </a:r>
            <a:r>
              <a:rPr lang="en-US" baseline="0" dirty="0" err="1" smtClean="0"/>
              <a:t>Als</a:t>
            </a:r>
            <a:r>
              <a:rPr lang="en-US" baseline="0" dirty="0" smtClean="0"/>
              <a:t> </a:t>
            </a:r>
            <a:r>
              <a:rPr lang="en-US" baseline="0" dirty="0" err="1" smtClean="0"/>
              <a:t>er</a:t>
            </a:r>
            <a:r>
              <a:rPr lang="en-US" baseline="0" dirty="0" smtClean="0"/>
              <a:t> </a:t>
            </a:r>
            <a:r>
              <a:rPr lang="en-US" baseline="0" dirty="0" err="1" smtClean="0"/>
              <a:t>tijd</a:t>
            </a:r>
            <a:r>
              <a:rPr lang="en-US" baseline="0" dirty="0" smtClean="0"/>
              <a:t> </a:t>
            </a:r>
            <a:r>
              <a:rPr lang="en-US" baseline="0" dirty="0" err="1" smtClean="0"/>
              <a:t>genoeg</a:t>
            </a:r>
            <a:r>
              <a:rPr lang="en-US" baseline="0" dirty="0" smtClean="0"/>
              <a:t> is </a:t>
            </a:r>
            <a:r>
              <a:rPr lang="en-US" baseline="0" dirty="0" err="1" smtClean="0"/>
              <a:t>zal</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uitbreiden</a:t>
            </a:r>
            <a:r>
              <a:rPr lang="en-US" baseline="0" dirty="0" smtClean="0"/>
              <a:t> </a:t>
            </a:r>
            <a:r>
              <a:rPr lang="en-US" baseline="0" dirty="0" err="1" smtClean="0"/>
              <a:t>naar</a:t>
            </a:r>
            <a:r>
              <a:rPr lang="en-US" baseline="0" dirty="0" smtClean="0"/>
              <a:t> </a:t>
            </a:r>
            <a:r>
              <a:rPr lang="en-US" baseline="0" dirty="0" err="1" smtClean="0"/>
              <a:t>een</a:t>
            </a:r>
            <a:r>
              <a:rPr lang="en-US" baseline="0" dirty="0" smtClean="0"/>
              <a:t> 3de </a:t>
            </a:r>
            <a:r>
              <a:rPr lang="en-US" baseline="0" dirty="0" err="1" smtClean="0"/>
              <a:t>taal</a:t>
            </a:r>
            <a:r>
              <a:rPr lang="en-US" baseline="0" dirty="0" smtClean="0"/>
              <a:t>.</a:t>
            </a:r>
          </a:p>
        </p:txBody>
      </p:sp>
      <p:sp>
        <p:nvSpPr>
          <p:cNvPr id="4" name="Slide Number Placeholder 3"/>
          <p:cNvSpPr>
            <a:spLocks noGrp="1"/>
          </p:cNvSpPr>
          <p:nvPr>
            <p:ph type="sldNum" sz="quarter" idx="10"/>
          </p:nvPr>
        </p:nvSpPr>
        <p:spPr/>
        <p:txBody>
          <a:bodyPr/>
          <a:lstStyle/>
          <a:p>
            <a:fld id="{4874E110-200C-4257-9084-79C9B7295C46}" type="slidenum">
              <a:rPr lang="en-US" smtClean="0"/>
              <a:t>3</a:t>
            </a:fld>
            <a:endParaRPr lang="en-US"/>
          </a:p>
        </p:txBody>
      </p:sp>
    </p:spTree>
    <p:extLst>
      <p:ext uri="{BB962C8B-B14F-4D97-AF65-F5344CB8AC3E}">
        <p14:creationId xmlns:p14="http://schemas.microsoft.com/office/powerpoint/2010/main" val="3785133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kern="1200" dirty="0" smtClean="0">
                <a:solidFill>
                  <a:schemeClr val="tx1"/>
                </a:solidFill>
                <a:effectLst/>
                <a:latin typeface="+mn-lt"/>
                <a:ea typeface="+mn-ea"/>
                <a:cs typeface="+mn-cs"/>
              </a:rPr>
              <a:t>Het spel bestaat uit een bord van 10 op 10 blokken. Wanneer het spel gestart wordt krijgen de blokken een random kleur toegewezen (uniforme distributie). Er zijn 4 kleuren in totaal: rood, groen, geel, blauw.</a:t>
            </a:r>
            <a:endParaRPr lang="en-US" sz="1200" kern="1200" dirty="0" smtClean="0">
              <a:solidFill>
                <a:schemeClr val="tx1"/>
              </a:solidFill>
              <a:effectLst/>
              <a:latin typeface="+mn-lt"/>
              <a:ea typeface="+mn-ea"/>
              <a:cs typeface="+mn-cs"/>
            </a:endParaRPr>
          </a:p>
          <a:p>
            <a:r>
              <a:rPr lang="nl-BE"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nl-BE" sz="1200" kern="1200" dirty="0" smtClean="0">
                <a:solidFill>
                  <a:schemeClr val="tx1"/>
                </a:solidFill>
                <a:effectLst/>
                <a:latin typeface="+mn-lt"/>
                <a:ea typeface="+mn-ea"/>
                <a:cs typeface="+mn-cs"/>
              </a:rPr>
              <a:t>De speler kan op elk van de blokken op het bord drukken. Als de speler op een blok drukt verandert deze van kleur. De kleur waar de blok in veranderd is random (uniforme distributie of distributie waar als een speler op een rode blok drukt, deze meer kans heeft om in een groene blok te veranderen dan in een andere kleur).</a:t>
            </a:r>
            <a:endParaRPr lang="en-US" sz="1200" kern="1200" dirty="0" smtClean="0">
              <a:solidFill>
                <a:schemeClr val="tx1"/>
              </a:solidFill>
              <a:effectLst/>
              <a:latin typeface="+mn-lt"/>
              <a:ea typeface="+mn-ea"/>
              <a:cs typeface="+mn-cs"/>
            </a:endParaRPr>
          </a:p>
          <a:p>
            <a:r>
              <a:rPr lang="nl-BE"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nl-BE" sz="1200" kern="1200" dirty="0" smtClean="0">
                <a:solidFill>
                  <a:schemeClr val="tx1"/>
                </a:solidFill>
                <a:effectLst/>
                <a:latin typeface="+mn-lt"/>
                <a:ea typeface="+mn-ea"/>
                <a:cs typeface="+mn-cs"/>
              </a:rPr>
              <a:t>Als er drie of meer blokken van dezelfde kleur ofwel horizontaal naast elkaar liggen ofwel verticaal naast elkaar liggen verdwijnen ze en dit levert punten op. De blokken die zich boven de verdwenen blokken bevinden vallen naar beneden tot ze op een andere blok belanden ofwel op de bodem van het spelbord. De bedoeling van het spel is om in 10 beurten zoveel mogelijk punten te behalen waarin de speler in elke beurt 1 blok van kleur kan veranderen. De beurt eindigt wanneer er geen 3 blokken van dezelfde kleur meer op een rij staan.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874E110-200C-4257-9084-79C9B7295C46}" type="slidenum">
              <a:rPr lang="en-US" smtClean="0"/>
              <a:t>4</a:t>
            </a:fld>
            <a:endParaRPr lang="en-US"/>
          </a:p>
        </p:txBody>
      </p:sp>
    </p:spTree>
    <p:extLst>
      <p:ext uri="{BB962C8B-B14F-4D97-AF65-F5344CB8AC3E}">
        <p14:creationId xmlns:p14="http://schemas.microsoft.com/office/powerpoint/2010/main" val="1413077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Omdat</a:t>
            </a:r>
            <a:r>
              <a:rPr lang="en-US" dirty="0" smtClean="0"/>
              <a:t> </a:t>
            </a:r>
            <a:r>
              <a:rPr lang="en-US" dirty="0" err="1" smtClean="0"/>
              <a:t>mijn</a:t>
            </a:r>
            <a:r>
              <a:rPr lang="en-US" dirty="0" smtClean="0"/>
              <a:t> thesis </a:t>
            </a:r>
            <a:r>
              <a:rPr lang="en-US" dirty="0" err="1" smtClean="0"/>
              <a:t>een</a:t>
            </a:r>
            <a:r>
              <a:rPr lang="en-US" dirty="0" smtClean="0"/>
              <a:t> case </a:t>
            </a:r>
            <a:r>
              <a:rPr lang="en-US" dirty="0" err="1" smtClean="0"/>
              <a:t>studie</a:t>
            </a:r>
            <a:r>
              <a:rPr lang="en-US" dirty="0" smtClean="0"/>
              <a:t> is</a:t>
            </a:r>
            <a:r>
              <a:rPr lang="en-US" baseline="0" dirty="0" smtClean="0"/>
              <a:t> </a:t>
            </a:r>
            <a:r>
              <a:rPr lang="en-US" baseline="0" dirty="0" err="1" smtClean="0"/>
              <a:t>om</a:t>
            </a:r>
            <a:r>
              <a:rPr lang="en-US" baseline="0" dirty="0" smtClean="0"/>
              <a:t> PPL’s </a:t>
            </a:r>
            <a:r>
              <a:rPr lang="en-US" baseline="0" dirty="0" err="1" smtClean="0"/>
              <a:t>te</a:t>
            </a:r>
            <a:r>
              <a:rPr lang="en-US" baseline="0" dirty="0" smtClean="0"/>
              <a:t> </a:t>
            </a:r>
            <a:r>
              <a:rPr lang="en-US" baseline="0" dirty="0" err="1" smtClean="0"/>
              <a:t>evalueren</a:t>
            </a:r>
            <a:r>
              <a:rPr lang="en-US" baseline="0" dirty="0" smtClean="0"/>
              <a:t> en </a:t>
            </a:r>
            <a:r>
              <a:rPr lang="en-US" baseline="0" dirty="0" err="1" smtClean="0"/>
              <a:t>vergelijken</a:t>
            </a:r>
            <a:r>
              <a:rPr lang="en-US" baseline="0" dirty="0" smtClean="0"/>
              <a:t> </a:t>
            </a:r>
            <a:r>
              <a:rPr lang="en-US" baseline="0" dirty="0" err="1" smtClean="0"/>
              <a:t>ligt</a:t>
            </a:r>
            <a:r>
              <a:rPr lang="en-US" baseline="0" dirty="0" smtClean="0"/>
              <a:t> het </a:t>
            </a:r>
            <a:r>
              <a:rPr lang="en-US" baseline="0" dirty="0" err="1" smtClean="0"/>
              <a:t>meer</a:t>
            </a:r>
            <a:r>
              <a:rPr lang="en-US" baseline="0" dirty="0" smtClean="0"/>
              <a:t> </a:t>
            </a:r>
            <a:r>
              <a:rPr lang="en-US" baseline="0" dirty="0" err="1" smtClean="0"/>
              <a:t>naar</a:t>
            </a:r>
            <a:r>
              <a:rPr lang="en-US" baseline="0" dirty="0" smtClean="0"/>
              <a:t> de </a:t>
            </a:r>
            <a:r>
              <a:rPr lang="en-US" baseline="0" dirty="0" err="1" smtClean="0"/>
              <a:t>praktische</a:t>
            </a:r>
            <a:r>
              <a:rPr lang="en-US" baseline="0" dirty="0" smtClean="0"/>
              <a:t> </a:t>
            </a:r>
            <a:r>
              <a:rPr lang="en-US" baseline="0" dirty="0" err="1" smtClean="0"/>
              <a:t>kant</a:t>
            </a:r>
            <a:r>
              <a:rPr lang="en-US" baseline="0" dirty="0" smtClean="0"/>
              <a:t> </a:t>
            </a:r>
            <a:r>
              <a:rPr lang="en-US" baseline="0" dirty="0" err="1" smtClean="0"/>
              <a:t>gericht</a:t>
            </a:r>
            <a:r>
              <a:rPr lang="en-US" baseline="0" dirty="0" smtClean="0"/>
              <a:t>. </a:t>
            </a:r>
            <a:r>
              <a:rPr lang="en-US" baseline="0" dirty="0" err="1" smtClean="0"/>
              <a:t>Ik</a:t>
            </a:r>
            <a:r>
              <a:rPr lang="en-US" baseline="0" dirty="0" smtClean="0"/>
              <a:t> ben </a:t>
            </a:r>
            <a:r>
              <a:rPr lang="en-US" baseline="0" dirty="0" err="1" smtClean="0"/>
              <a:t>niet</a:t>
            </a:r>
            <a:r>
              <a:rPr lang="en-US" baseline="0" dirty="0" smtClean="0"/>
              <a:t> van plan </a:t>
            </a:r>
            <a:r>
              <a:rPr lang="en-US" baseline="0" dirty="0" err="1" smtClean="0"/>
              <a:t>om</a:t>
            </a:r>
            <a:r>
              <a:rPr lang="en-US" baseline="0" dirty="0" smtClean="0"/>
              <a:t> </a:t>
            </a:r>
            <a:r>
              <a:rPr lang="en-US" baseline="0" dirty="0" err="1" smtClean="0"/>
              <a:t>verschillende</a:t>
            </a:r>
            <a:r>
              <a:rPr lang="en-US" baseline="0" dirty="0" smtClean="0"/>
              <a:t> </a:t>
            </a:r>
            <a:r>
              <a:rPr lang="en-US" baseline="0" dirty="0" err="1" smtClean="0"/>
              <a:t>inferentiemethodes</a:t>
            </a:r>
            <a:r>
              <a:rPr lang="en-US" baseline="0" dirty="0" smtClean="0"/>
              <a:t> </a:t>
            </a:r>
            <a:r>
              <a:rPr lang="en-US" baseline="0" dirty="0" err="1" smtClean="0"/>
              <a:t>te</a:t>
            </a:r>
            <a:r>
              <a:rPr lang="en-US" baseline="0" dirty="0" smtClean="0"/>
              <a:t> </a:t>
            </a:r>
            <a:r>
              <a:rPr lang="en-US" baseline="0" dirty="0" err="1" smtClean="0"/>
              <a:t>vergelijken</a:t>
            </a:r>
            <a:r>
              <a:rPr lang="en-US" baseline="0" dirty="0" smtClean="0"/>
              <a:t>. </a:t>
            </a:r>
            <a:r>
              <a:rPr lang="en-US" baseline="0" dirty="0" err="1" smtClean="0"/>
              <a:t>Mijn</a:t>
            </a:r>
            <a:r>
              <a:rPr lang="en-US" baseline="0" dirty="0" smtClean="0"/>
              <a:t> </a:t>
            </a:r>
            <a:r>
              <a:rPr lang="en-US" baseline="0" dirty="0" err="1" smtClean="0"/>
              <a:t>doel</a:t>
            </a:r>
            <a:r>
              <a:rPr lang="en-US" baseline="0" dirty="0" smtClean="0"/>
              <a:t> is </a:t>
            </a:r>
            <a:r>
              <a:rPr lang="en-US" baseline="0" dirty="0" err="1" smtClean="0"/>
              <a:t>om</a:t>
            </a:r>
            <a:r>
              <a:rPr lang="en-US" baseline="0" dirty="0" smtClean="0"/>
              <a:t> PPL’s </a:t>
            </a:r>
            <a:r>
              <a:rPr lang="en-US" baseline="0" dirty="0" err="1" smtClean="0"/>
              <a:t>te</a:t>
            </a:r>
            <a:r>
              <a:rPr lang="en-US" baseline="0" dirty="0" smtClean="0"/>
              <a:t> </a:t>
            </a:r>
            <a:r>
              <a:rPr lang="en-US" baseline="0" dirty="0" err="1" smtClean="0"/>
              <a:t>vergelijken</a:t>
            </a:r>
            <a:r>
              <a:rPr lang="en-US" baseline="0" dirty="0" smtClean="0"/>
              <a:t> </a:t>
            </a:r>
            <a:r>
              <a:rPr lang="en-US" baseline="0" dirty="0" err="1" smtClean="0"/>
              <a:t>aan</a:t>
            </a:r>
            <a:r>
              <a:rPr lang="en-US" baseline="0" dirty="0" smtClean="0"/>
              <a:t> de hand van </a:t>
            </a:r>
            <a:r>
              <a:rPr lang="en-US" baseline="0" dirty="0" err="1" smtClean="0"/>
              <a:t>deze</a:t>
            </a:r>
            <a:r>
              <a:rPr lang="en-US" baseline="0" dirty="0" smtClean="0"/>
              <a:t> case study. De </a:t>
            </a:r>
            <a:r>
              <a:rPr lang="en-US" baseline="0" dirty="0" err="1" smtClean="0"/>
              <a:t>theorie</a:t>
            </a:r>
            <a:r>
              <a:rPr lang="en-US" baseline="0" dirty="0" smtClean="0"/>
              <a:t> over de </a:t>
            </a:r>
            <a:r>
              <a:rPr lang="en-US" baseline="0" dirty="0" err="1" smtClean="0"/>
              <a:t>inferentiemethodes</a:t>
            </a:r>
            <a:r>
              <a:rPr lang="en-US" baseline="0" dirty="0" smtClean="0"/>
              <a:t> en </a:t>
            </a:r>
            <a:r>
              <a:rPr lang="en-US" baseline="0" dirty="0" err="1" smtClean="0"/>
              <a:t>concepten</a:t>
            </a:r>
            <a:r>
              <a:rPr lang="en-US" baseline="0" dirty="0" smtClean="0"/>
              <a:t> </a:t>
            </a:r>
            <a:r>
              <a:rPr lang="en-US" baseline="0" dirty="0" err="1" smtClean="0"/>
              <a:t>gebruik</a:t>
            </a:r>
            <a:r>
              <a:rPr lang="en-US" baseline="0" dirty="0" smtClean="0"/>
              <a:t> </a:t>
            </a:r>
            <a:r>
              <a:rPr lang="en-US" baseline="0" dirty="0" err="1" smtClean="0"/>
              <a:t>ik</a:t>
            </a:r>
            <a:r>
              <a:rPr lang="en-US" baseline="0" dirty="0" smtClean="0"/>
              <a:t> </a:t>
            </a:r>
            <a:r>
              <a:rPr lang="en-US" baseline="0" dirty="0" err="1" smtClean="0"/>
              <a:t>als</a:t>
            </a:r>
            <a:r>
              <a:rPr lang="en-US" baseline="0" dirty="0" smtClean="0"/>
              <a:t> </a:t>
            </a:r>
            <a:r>
              <a:rPr lang="en-US" baseline="0" dirty="0" err="1" smtClean="0"/>
              <a:t>bewijs</a:t>
            </a:r>
            <a:r>
              <a:rPr lang="en-US" baseline="0" dirty="0" smtClean="0"/>
              <a:t> </a:t>
            </a:r>
            <a:r>
              <a:rPr lang="en-US" baseline="0" dirty="0" err="1" smtClean="0"/>
              <a:t>voor</a:t>
            </a:r>
            <a:r>
              <a:rPr lang="en-US" baseline="0" dirty="0" smtClean="0"/>
              <a:t> de </a:t>
            </a:r>
            <a:r>
              <a:rPr lang="en-US" baseline="0" dirty="0" err="1" smtClean="0"/>
              <a:t>hypothese</a:t>
            </a:r>
            <a:r>
              <a:rPr lang="en-US" baseline="0" dirty="0" smtClean="0"/>
              <a:t> van de case study. Maar </a:t>
            </a:r>
            <a:r>
              <a:rPr lang="en-US" baseline="0" dirty="0" err="1" smtClean="0"/>
              <a:t>omdat</a:t>
            </a:r>
            <a:r>
              <a:rPr lang="en-US" baseline="0" dirty="0" smtClean="0"/>
              <a:t> </a:t>
            </a:r>
            <a:r>
              <a:rPr lang="en-US" baseline="0" dirty="0" err="1" smtClean="0"/>
              <a:t>dit</a:t>
            </a:r>
            <a:r>
              <a:rPr lang="en-US" baseline="0" dirty="0" smtClean="0"/>
              <a:t> </a:t>
            </a:r>
            <a:r>
              <a:rPr lang="en-US" baseline="0" dirty="0" err="1" smtClean="0"/>
              <a:t>een</a:t>
            </a:r>
            <a:r>
              <a:rPr lang="en-US" baseline="0" dirty="0" smtClean="0"/>
              <a:t> </a:t>
            </a:r>
            <a:r>
              <a:rPr lang="en-US" baseline="0" dirty="0" err="1" smtClean="0"/>
              <a:t>evaluatie</a:t>
            </a:r>
            <a:r>
              <a:rPr lang="en-US" baseline="0" dirty="0" smtClean="0"/>
              <a:t> is op de PPL’s en </a:t>
            </a:r>
            <a:r>
              <a:rPr lang="en-US" baseline="0" dirty="0" err="1" smtClean="0"/>
              <a:t>niet</a:t>
            </a:r>
            <a:r>
              <a:rPr lang="en-US" baseline="0" dirty="0" smtClean="0"/>
              <a:t> de </a:t>
            </a:r>
            <a:r>
              <a:rPr lang="en-US" baseline="0" dirty="0" err="1" smtClean="0"/>
              <a:t>inferentiemethodes</a:t>
            </a:r>
            <a:r>
              <a:rPr lang="en-US" baseline="0" dirty="0" smtClean="0"/>
              <a:t> </a:t>
            </a:r>
            <a:r>
              <a:rPr lang="en-US" baseline="0" dirty="0" err="1" smtClean="0"/>
              <a:t>kan</a:t>
            </a:r>
            <a:r>
              <a:rPr lang="en-US" baseline="0" dirty="0" smtClean="0"/>
              <a:t> het </a:t>
            </a:r>
            <a:r>
              <a:rPr lang="en-US" baseline="0" dirty="0" err="1" smtClean="0"/>
              <a:t>zijn</a:t>
            </a:r>
            <a:r>
              <a:rPr lang="en-US" baseline="0" dirty="0" smtClean="0"/>
              <a:t> </a:t>
            </a:r>
            <a:r>
              <a:rPr lang="en-US" baseline="0" dirty="0" err="1" smtClean="0"/>
              <a:t>dat</a:t>
            </a:r>
            <a:r>
              <a:rPr lang="en-US" baseline="0" dirty="0" smtClean="0"/>
              <a:t> de </a:t>
            </a:r>
            <a:r>
              <a:rPr lang="en-US" baseline="0" dirty="0" err="1" smtClean="0"/>
              <a:t>hypothese</a:t>
            </a:r>
            <a:r>
              <a:rPr lang="en-US" baseline="0" dirty="0" smtClean="0"/>
              <a:t> </a:t>
            </a:r>
            <a:r>
              <a:rPr lang="en-US" baseline="0" dirty="0" err="1" smtClean="0"/>
              <a:t>kan</a:t>
            </a:r>
            <a:r>
              <a:rPr lang="en-US" baseline="0" dirty="0" smtClean="0"/>
              <a:t> </a:t>
            </a:r>
            <a:r>
              <a:rPr lang="en-US" baseline="0" dirty="0" err="1" smtClean="0"/>
              <a:t>veranderen</a:t>
            </a:r>
            <a:r>
              <a:rPr lang="en-US" baseline="0" dirty="0" smtClean="0"/>
              <a:t> </a:t>
            </a:r>
            <a:r>
              <a:rPr lang="en-US" baseline="0" dirty="0" err="1" smtClean="0"/>
              <a:t>naar</a:t>
            </a:r>
            <a:r>
              <a:rPr lang="en-US" baseline="0" dirty="0" smtClean="0"/>
              <a:t> </a:t>
            </a:r>
            <a:r>
              <a:rPr lang="en-US" baseline="0" dirty="0" err="1" smtClean="0"/>
              <a:t>gelang</a:t>
            </a:r>
            <a:r>
              <a:rPr lang="en-US" baseline="0" dirty="0" smtClean="0"/>
              <a:t> de </a:t>
            </a:r>
            <a:r>
              <a:rPr lang="en-US" baseline="0" dirty="0" err="1" smtClean="0"/>
              <a:t>uitkomst</a:t>
            </a:r>
            <a:r>
              <a:rPr lang="en-US" baseline="0" dirty="0" smtClean="0"/>
              <a:t> van de </a:t>
            </a:r>
            <a:r>
              <a:rPr lang="en-US" baseline="0" dirty="0" err="1" smtClean="0"/>
              <a:t>evaluatie</a:t>
            </a:r>
            <a:r>
              <a:rPr lang="en-US" baseline="0" dirty="0" smtClean="0"/>
              <a:t> criteria.</a:t>
            </a:r>
            <a:endParaRPr lang="en-US" dirty="0"/>
          </a:p>
        </p:txBody>
      </p:sp>
      <p:sp>
        <p:nvSpPr>
          <p:cNvPr id="4" name="Slide Number Placeholder 3"/>
          <p:cNvSpPr>
            <a:spLocks noGrp="1"/>
          </p:cNvSpPr>
          <p:nvPr>
            <p:ph type="sldNum" sz="quarter" idx="10"/>
          </p:nvPr>
        </p:nvSpPr>
        <p:spPr/>
        <p:txBody>
          <a:bodyPr/>
          <a:lstStyle/>
          <a:p>
            <a:fld id="{4874E110-200C-4257-9084-79C9B7295C46}" type="slidenum">
              <a:rPr lang="en-US" smtClean="0"/>
              <a:t>5</a:t>
            </a:fld>
            <a:endParaRPr lang="en-US"/>
          </a:p>
        </p:txBody>
      </p:sp>
    </p:spTree>
    <p:extLst>
      <p:ext uri="{BB962C8B-B14F-4D97-AF65-F5344CB8AC3E}">
        <p14:creationId xmlns:p14="http://schemas.microsoft.com/office/powerpoint/2010/main" val="2415422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9B524F-1777-4B5B-AB0A-89B202020B24}" type="datetimeFigureOut">
              <a:rPr lang="en-US" smtClean="0"/>
              <a:t>24-Oct-17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3142050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B524F-1777-4B5B-AB0A-89B202020B24}" type="datetimeFigureOut">
              <a:rPr lang="en-US" smtClean="0"/>
              <a:t>24-Oct-17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249417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B524F-1777-4B5B-AB0A-89B202020B24}" type="datetimeFigureOut">
              <a:rPr lang="en-US" smtClean="0"/>
              <a:t>24-Oct-17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231926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B524F-1777-4B5B-AB0A-89B202020B24}" type="datetimeFigureOut">
              <a:rPr lang="en-US" smtClean="0"/>
              <a:t>24-Oct-17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283330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9B524F-1777-4B5B-AB0A-89B202020B24}" type="datetimeFigureOut">
              <a:rPr lang="en-US" smtClean="0"/>
              <a:t>24-Oct-17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713259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9B524F-1777-4B5B-AB0A-89B202020B24}" type="datetimeFigureOut">
              <a:rPr lang="en-US" smtClean="0"/>
              <a:t>24-Oct-17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2855066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9B524F-1777-4B5B-AB0A-89B202020B24}" type="datetimeFigureOut">
              <a:rPr lang="en-US" smtClean="0"/>
              <a:t>24-Oct-17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209636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9B524F-1777-4B5B-AB0A-89B202020B24}" type="datetimeFigureOut">
              <a:rPr lang="en-US" smtClean="0"/>
              <a:t>24-Oct-17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183838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B524F-1777-4B5B-AB0A-89B202020B24}" type="datetimeFigureOut">
              <a:rPr lang="en-US" smtClean="0"/>
              <a:t>24-Oct-17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213162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B524F-1777-4B5B-AB0A-89B202020B24}" type="datetimeFigureOut">
              <a:rPr lang="en-US" smtClean="0"/>
              <a:t>24-Oct-17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2053619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B524F-1777-4B5B-AB0A-89B202020B24}" type="datetimeFigureOut">
              <a:rPr lang="en-US" smtClean="0"/>
              <a:t>24-Oct-17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222110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B524F-1777-4B5B-AB0A-89B202020B24}" type="datetimeFigureOut">
              <a:rPr lang="en-US" smtClean="0"/>
              <a:t>24-Oct-17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9BED9F-B025-431E-B2C7-1E64DE3BB0B5}" type="slidenum">
              <a:rPr lang="en-US" smtClean="0"/>
              <a:t>‹#›</a:t>
            </a:fld>
            <a:endParaRPr lang="en-US"/>
          </a:p>
        </p:txBody>
      </p:sp>
    </p:spTree>
    <p:extLst>
      <p:ext uri="{BB962C8B-B14F-4D97-AF65-F5344CB8AC3E}">
        <p14:creationId xmlns:p14="http://schemas.microsoft.com/office/powerpoint/2010/main" val="1841083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Probleemstelling</a:t>
            </a:r>
            <a:r>
              <a:rPr lang="en-US" dirty="0" smtClean="0"/>
              <a:t/>
            </a:r>
            <a:br>
              <a:rPr lang="en-US" dirty="0" smtClean="0"/>
            </a:br>
            <a:r>
              <a:rPr lang="en-US" dirty="0" smtClean="0"/>
              <a:t>Probabilistic Programming</a:t>
            </a:r>
            <a:endParaRPr lang="en-US" dirty="0"/>
          </a:p>
        </p:txBody>
      </p:sp>
      <p:sp>
        <p:nvSpPr>
          <p:cNvPr id="3" name="Content Placeholder 2"/>
          <p:cNvSpPr>
            <a:spLocks noGrp="1"/>
          </p:cNvSpPr>
          <p:nvPr>
            <p:ph idx="1"/>
          </p:nvPr>
        </p:nvSpPr>
        <p:spPr/>
        <p:txBody>
          <a:bodyPr/>
          <a:lstStyle/>
          <a:p>
            <a:r>
              <a:rPr lang="en-US" dirty="0" smtClean="0"/>
              <a:t>Hot research topic</a:t>
            </a:r>
          </a:p>
          <a:p>
            <a:r>
              <a:rPr lang="en-US" dirty="0" err="1" smtClean="0"/>
              <a:t>Veel</a:t>
            </a:r>
            <a:r>
              <a:rPr lang="en-US" dirty="0" smtClean="0"/>
              <a:t> </a:t>
            </a:r>
            <a:r>
              <a:rPr lang="en-US" dirty="0" err="1" smtClean="0"/>
              <a:t>talen</a:t>
            </a:r>
            <a:r>
              <a:rPr lang="en-US" dirty="0" smtClean="0"/>
              <a:t>, elk met </a:t>
            </a:r>
            <a:r>
              <a:rPr lang="en-US" dirty="0" err="1" smtClean="0"/>
              <a:t>andere</a:t>
            </a:r>
            <a:r>
              <a:rPr lang="en-US" dirty="0" smtClean="0"/>
              <a:t> </a:t>
            </a:r>
            <a:r>
              <a:rPr lang="en-US" dirty="0" err="1" smtClean="0"/>
              <a:t>methodes</a:t>
            </a:r>
            <a:r>
              <a:rPr lang="en-US" dirty="0" smtClean="0"/>
              <a:t> en tools</a:t>
            </a:r>
          </a:p>
          <a:p>
            <a:r>
              <a:rPr lang="en-US" dirty="0" err="1" smtClean="0"/>
              <a:t>evaluatie</a:t>
            </a:r>
            <a:r>
              <a:rPr lang="en-US" dirty="0" smtClean="0"/>
              <a:t> op </a:t>
            </a:r>
            <a:r>
              <a:rPr lang="en-US" dirty="0" err="1" smtClean="0"/>
              <a:t>theoretisch</a:t>
            </a:r>
            <a:r>
              <a:rPr lang="en-US" dirty="0" smtClean="0"/>
              <a:t> </a:t>
            </a:r>
            <a:r>
              <a:rPr lang="en-US" dirty="0" err="1" smtClean="0"/>
              <a:t>vlak</a:t>
            </a:r>
            <a:endParaRPr lang="en-US" dirty="0" smtClean="0"/>
          </a:p>
          <a:p>
            <a:r>
              <a:rPr lang="en-US" dirty="0" err="1" smtClean="0">
                <a:solidFill>
                  <a:srgbClr val="FF0000"/>
                </a:solidFill>
              </a:rPr>
              <a:t>Weinig</a:t>
            </a:r>
            <a:r>
              <a:rPr lang="en-US" dirty="0" smtClean="0">
                <a:solidFill>
                  <a:srgbClr val="FF0000"/>
                </a:solidFill>
              </a:rPr>
              <a:t> </a:t>
            </a:r>
            <a:r>
              <a:rPr lang="en-US" dirty="0" err="1" smtClean="0">
                <a:solidFill>
                  <a:srgbClr val="FF0000"/>
                </a:solidFill>
              </a:rPr>
              <a:t>evaluatie</a:t>
            </a:r>
            <a:r>
              <a:rPr lang="en-US" dirty="0" smtClean="0">
                <a:solidFill>
                  <a:srgbClr val="FF0000"/>
                </a:solidFill>
              </a:rPr>
              <a:t> op </a:t>
            </a:r>
            <a:r>
              <a:rPr lang="en-US" dirty="0" err="1" smtClean="0">
                <a:solidFill>
                  <a:srgbClr val="FF0000"/>
                </a:solidFill>
              </a:rPr>
              <a:t>praktisch</a:t>
            </a:r>
            <a:r>
              <a:rPr lang="en-US" dirty="0" smtClean="0">
                <a:solidFill>
                  <a:srgbClr val="FF0000"/>
                </a:solidFill>
              </a:rPr>
              <a:t> </a:t>
            </a:r>
            <a:r>
              <a:rPr lang="en-US" dirty="0" err="1" smtClean="0">
                <a:solidFill>
                  <a:srgbClr val="FF0000"/>
                </a:solidFill>
              </a:rPr>
              <a:t>vlak</a:t>
            </a:r>
            <a:endParaRPr lang="en-US" dirty="0" smtClean="0">
              <a:solidFill>
                <a:srgbClr val="FF0000"/>
              </a:solidFill>
            </a:endParaRPr>
          </a:p>
          <a:p>
            <a:endParaRPr lang="en-US" dirty="0">
              <a:solidFill>
                <a:srgbClr val="FF0000"/>
              </a:solidFill>
            </a:endParaRPr>
          </a:p>
          <a:p>
            <a:pPr marL="0" indent="0" algn="ctr">
              <a:buNone/>
            </a:pPr>
            <a:endParaRPr lang="en-US" dirty="0">
              <a:solidFill>
                <a:srgbClr val="FF0000"/>
              </a:solidFill>
            </a:endParaRPr>
          </a:p>
        </p:txBody>
      </p:sp>
    </p:spTree>
    <p:extLst>
      <p:ext uri="{BB962C8B-B14F-4D97-AF65-F5344CB8AC3E}">
        <p14:creationId xmlns:p14="http://schemas.microsoft.com/office/powerpoint/2010/main" val="359615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Waarom</a:t>
            </a:r>
            <a:endParaRPr lang="en-US" dirty="0"/>
          </a:p>
        </p:txBody>
      </p:sp>
      <p:sp>
        <p:nvSpPr>
          <p:cNvPr id="3" name="Content Placeholder 2"/>
          <p:cNvSpPr>
            <a:spLocks noGrp="1"/>
          </p:cNvSpPr>
          <p:nvPr>
            <p:ph idx="1"/>
          </p:nvPr>
        </p:nvSpPr>
        <p:spPr/>
        <p:txBody>
          <a:bodyPr/>
          <a:lstStyle/>
          <a:p>
            <a:r>
              <a:rPr lang="en-US" dirty="0" err="1" smtClean="0"/>
              <a:t>Elke</a:t>
            </a:r>
            <a:r>
              <a:rPr lang="en-US" dirty="0" smtClean="0"/>
              <a:t> </a:t>
            </a:r>
            <a:r>
              <a:rPr lang="en-US" dirty="0" err="1" smtClean="0"/>
              <a:t>taal</a:t>
            </a:r>
            <a:r>
              <a:rPr lang="en-US" dirty="0" smtClean="0"/>
              <a:t> </a:t>
            </a:r>
            <a:r>
              <a:rPr lang="en-US" dirty="0" err="1" smtClean="0"/>
              <a:t>heeft</a:t>
            </a:r>
            <a:r>
              <a:rPr lang="en-US" dirty="0" smtClean="0"/>
              <a:t> </a:t>
            </a:r>
            <a:r>
              <a:rPr lang="en-US" dirty="0" err="1" smtClean="0"/>
              <a:t>voordelen</a:t>
            </a:r>
            <a:r>
              <a:rPr lang="en-US" dirty="0" smtClean="0"/>
              <a:t> en </a:t>
            </a:r>
            <a:r>
              <a:rPr lang="en-US" dirty="0" err="1" smtClean="0"/>
              <a:t>nadelen</a:t>
            </a:r>
            <a:endParaRPr lang="en-US" dirty="0" smtClean="0"/>
          </a:p>
          <a:p>
            <a:r>
              <a:rPr lang="en-US" dirty="0" err="1" smtClean="0"/>
              <a:t>Theoretische</a:t>
            </a:r>
            <a:r>
              <a:rPr lang="en-US" dirty="0" smtClean="0"/>
              <a:t> </a:t>
            </a:r>
            <a:r>
              <a:rPr lang="en-US" dirty="0" err="1" smtClean="0"/>
              <a:t>voordelen</a:t>
            </a:r>
            <a:r>
              <a:rPr lang="en-US" dirty="0" smtClean="0"/>
              <a:t> op </a:t>
            </a:r>
            <a:r>
              <a:rPr lang="en-US" dirty="0" err="1" smtClean="0"/>
              <a:t>papier</a:t>
            </a:r>
            <a:r>
              <a:rPr lang="en-US" dirty="0" smtClean="0"/>
              <a:t> </a:t>
            </a:r>
            <a:r>
              <a:rPr lang="en-US" dirty="0" err="1" smtClean="0"/>
              <a:t>gezet</a:t>
            </a:r>
            <a:endParaRPr lang="en-US" dirty="0" smtClean="0"/>
          </a:p>
          <a:p>
            <a:r>
              <a:rPr lang="en-US" dirty="0" err="1" smtClean="0"/>
              <a:t>Praktische</a:t>
            </a:r>
            <a:r>
              <a:rPr lang="en-US" dirty="0" smtClean="0"/>
              <a:t> </a:t>
            </a:r>
            <a:r>
              <a:rPr lang="en-US" dirty="0" err="1" smtClean="0"/>
              <a:t>voordelen</a:t>
            </a:r>
            <a:r>
              <a:rPr lang="en-US" dirty="0" smtClean="0"/>
              <a:t> </a:t>
            </a:r>
            <a:r>
              <a:rPr lang="en-US" dirty="0" err="1" smtClean="0"/>
              <a:t>nog</a:t>
            </a:r>
            <a:r>
              <a:rPr lang="en-US" dirty="0" smtClean="0"/>
              <a:t> </a:t>
            </a:r>
            <a:r>
              <a:rPr lang="en-US" dirty="0" err="1" smtClean="0"/>
              <a:t>onbekend</a:t>
            </a:r>
            <a:endParaRPr lang="en-US" dirty="0" smtClean="0"/>
          </a:p>
          <a:p>
            <a:endParaRPr lang="en-US" dirty="0"/>
          </a:p>
        </p:txBody>
      </p:sp>
    </p:spTree>
    <p:extLst>
      <p:ext uri="{BB962C8B-B14F-4D97-AF65-F5344CB8AC3E}">
        <p14:creationId xmlns:p14="http://schemas.microsoft.com/office/powerpoint/2010/main" val="2872180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Hoe</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Ontwikkelen</a:t>
            </a:r>
            <a:r>
              <a:rPr lang="en-US" dirty="0" smtClean="0"/>
              <a:t> van </a:t>
            </a:r>
            <a:r>
              <a:rPr lang="en-US" dirty="0" err="1" smtClean="0"/>
              <a:t>een</a:t>
            </a:r>
            <a:r>
              <a:rPr lang="en-US" dirty="0" smtClean="0"/>
              <a:t> </a:t>
            </a:r>
            <a:r>
              <a:rPr lang="en-US" dirty="0" err="1" smtClean="0"/>
              <a:t>probabiliteits</a:t>
            </a:r>
            <a:r>
              <a:rPr lang="en-US" dirty="0" smtClean="0"/>
              <a:t> model in </a:t>
            </a:r>
            <a:r>
              <a:rPr lang="en-US" dirty="0" err="1" smtClean="0"/>
              <a:t>verschillende</a:t>
            </a:r>
            <a:r>
              <a:rPr lang="en-US" dirty="0" smtClean="0"/>
              <a:t> PPL’s</a:t>
            </a:r>
          </a:p>
          <a:p>
            <a:r>
              <a:rPr lang="en-US" dirty="0" err="1" smtClean="0"/>
              <a:t>Karakterestieken</a:t>
            </a:r>
            <a:r>
              <a:rPr lang="en-US" dirty="0" smtClean="0"/>
              <a:t> van de </a:t>
            </a:r>
            <a:r>
              <a:rPr lang="en-US" dirty="0" err="1" smtClean="0"/>
              <a:t>taal</a:t>
            </a:r>
            <a:r>
              <a:rPr lang="en-US" dirty="0" smtClean="0"/>
              <a:t> </a:t>
            </a:r>
            <a:r>
              <a:rPr lang="en-US" dirty="0" err="1" smtClean="0"/>
              <a:t>duidelijk</a:t>
            </a:r>
            <a:r>
              <a:rPr lang="en-US" dirty="0" smtClean="0"/>
              <a:t> in </a:t>
            </a:r>
            <a:r>
              <a:rPr lang="en-US" dirty="0" err="1" smtClean="0"/>
              <a:t>implementatie</a:t>
            </a:r>
            <a:endParaRPr lang="en-US" dirty="0" smtClean="0"/>
          </a:p>
          <a:p>
            <a:r>
              <a:rPr lang="en-US" dirty="0" smtClean="0"/>
              <a:t>De </a:t>
            </a:r>
            <a:r>
              <a:rPr lang="en-US" dirty="0" err="1" smtClean="0"/>
              <a:t>ontwikkeling</a:t>
            </a:r>
            <a:r>
              <a:rPr lang="en-US" dirty="0" smtClean="0"/>
              <a:t> en </a:t>
            </a:r>
            <a:r>
              <a:rPr lang="en-US" dirty="0" err="1" smtClean="0"/>
              <a:t>implementatie</a:t>
            </a:r>
            <a:r>
              <a:rPr lang="en-US" dirty="0" smtClean="0"/>
              <a:t> </a:t>
            </a:r>
            <a:r>
              <a:rPr lang="en-US" dirty="0" err="1" smtClean="0"/>
              <a:t>evalueren</a:t>
            </a:r>
            <a:endParaRPr lang="en-US" dirty="0" smtClean="0"/>
          </a:p>
          <a:p>
            <a:r>
              <a:rPr lang="en-US" dirty="0" err="1" smtClean="0"/>
              <a:t>Qualitatieve</a:t>
            </a:r>
            <a:r>
              <a:rPr lang="en-US" dirty="0" smtClean="0"/>
              <a:t> en </a:t>
            </a:r>
            <a:r>
              <a:rPr lang="en-US" dirty="0" err="1" smtClean="0"/>
              <a:t>quantitatieve</a:t>
            </a:r>
            <a:r>
              <a:rPr lang="en-US" dirty="0" smtClean="0"/>
              <a:t> criteria</a:t>
            </a:r>
          </a:p>
          <a:p>
            <a:pPr lvl="1"/>
            <a:r>
              <a:rPr lang="en-US" dirty="0" err="1" smtClean="0"/>
              <a:t>Performantie</a:t>
            </a:r>
            <a:endParaRPr lang="en-US" dirty="0" smtClean="0"/>
          </a:p>
          <a:p>
            <a:pPr lvl="1"/>
            <a:r>
              <a:rPr lang="en-US" dirty="0" err="1" smtClean="0"/>
              <a:t>Geheugengebruik</a:t>
            </a:r>
            <a:endParaRPr lang="en-US" dirty="0" smtClean="0"/>
          </a:p>
          <a:p>
            <a:pPr lvl="1"/>
            <a:r>
              <a:rPr lang="en-US" dirty="0" err="1" smtClean="0"/>
              <a:t>Moeilijkheidsgraad</a:t>
            </a:r>
            <a:endParaRPr lang="en-US" dirty="0" smtClean="0"/>
          </a:p>
          <a:p>
            <a:pPr lvl="1"/>
            <a:r>
              <a:rPr lang="en-US" dirty="0" smtClean="0"/>
              <a:t>Tools </a:t>
            </a:r>
            <a:r>
              <a:rPr lang="en-US" dirty="0" err="1" smtClean="0"/>
              <a:t>beschikbaar</a:t>
            </a:r>
            <a:endParaRPr lang="en-US" dirty="0" smtClean="0"/>
          </a:p>
          <a:p>
            <a:pPr lvl="1"/>
            <a:r>
              <a:rPr lang="en-US" dirty="0" smtClean="0"/>
              <a:t>…</a:t>
            </a:r>
            <a:endParaRPr lang="en-US" dirty="0"/>
          </a:p>
          <a:p>
            <a:r>
              <a:rPr lang="en-US" dirty="0" err="1" smtClean="0"/>
              <a:t>Welke</a:t>
            </a:r>
            <a:r>
              <a:rPr lang="en-US" dirty="0" smtClean="0"/>
              <a:t> PPL is </a:t>
            </a:r>
            <a:r>
              <a:rPr lang="en-US" dirty="0" err="1" smtClean="0"/>
              <a:t>beter</a:t>
            </a:r>
            <a:r>
              <a:rPr lang="en-US" dirty="0" smtClean="0"/>
              <a:t> </a:t>
            </a:r>
            <a:r>
              <a:rPr lang="en-US" dirty="0" err="1" smtClean="0"/>
              <a:t>voor</a:t>
            </a:r>
            <a:r>
              <a:rPr lang="en-US" dirty="0" smtClean="0"/>
              <a:t> </a:t>
            </a:r>
            <a:r>
              <a:rPr lang="en-US" dirty="0" err="1" smtClean="0"/>
              <a:t>dit</a:t>
            </a:r>
            <a:r>
              <a:rPr lang="en-US" dirty="0" smtClean="0"/>
              <a:t> model</a:t>
            </a:r>
            <a:endParaRPr lang="en-US" dirty="0"/>
          </a:p>
        </p:txBody>
      </p:sp>
    </p:spTree>
    <p:extLst>
      <p:ext uri="{BB962C8B-B14F-4D97-AF65-F5344CB8AC3E}">
        <p14:creationId xmlns:p14="http://schemas.microsoft.com/office/powerpoint/2010/main" val="346134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10 x 10 </a:t>
            </a:r>
            <a:r>
              <a:rPr lang="en-US" dirty="0" err="1" smtClean="0"/>
              <a:t>bord</a:t>
            </a:r>
            <a:r>
              <a:rPr lang="en-US" dirty="0" smtClean="0"/>
              <a:t> met </a:t>
            </a:r>
            <a:r>
              <a:rPr lang="en-US" dirty="0" err="1" smtClean="0"/>
              <a:t>blokken</a:t>
            </a:r>
            <a:r>
              <a:rPr lang="en-US" dirty="0" smtClean="0"/>
              <a:t> (rood, </a:t>
            </a:r>
            <a:r>
              <a:rPr lang="en-US" dirty="0" err="1" smtClean="0"/>
              <a:t>groen</a:t>
            </a:r>
            <a:r>
              <a:rPr lang="en-US" dirty="0" smtClean="0"/>
              <a:t>, </a:t>
            </a:r>
            <a:r>
              <a:rPr lang="en-US" dirty="0" err="1" smtClean="0"/>
              <a:t>geel</a:t>
            </a:r>
            <a:r>
              <a:rPr lang="en-US" dirty="0"/>
              <a:t> </a:t>
            </a:r>
            <a:r>
              <a:rPr lang="en-US" dirty="0" smtClean="0"/>
              <a:t>en </a:t>
            </a:r>
            <a:r>
              <a:rPr lang="en-US" dirty="0" err="1" smtClean="0"/>
              <a:t>blauw</a:t>
            </a:r>
            <a:r>
              <a:rPr lang="en-US" dirty="0" smtClean="0"/>
              <a:t>)</a:t>
            </a:r>
          </a:p>
          <a:p>
            <a:r>
              <a:rPr lang="en-US" dirty="0" smtClean="0"/>
              <a:t>Blok </a:t>
            </a:r>
            <a:r>
              <a:rPr lang="en-US" dirty="0" err="1" smtClean="0"/>
              <a:t>verandert</a:t>
            </a:r>
            <a:r>
              <a:rPr lang="en-US" dirty="0" smtClean="0"/>
              <a:t> van </a:t>
            </a:r>
            <a:r>
              <a:rPr lang="en-US" dirty="0" err="1" smtClean="0"/>
              <a:t>kleur</a:t>
            </a:r>
            <a:r>
              <a:rPr lang="en-US" dirty="0" smtClean="0"/>
              <a:t> </a:t>
            </a:r>
            <a:r>
              <a:rPr lang="en-US" dirty="0" err="1" smtClean="0"/>
              <a:t>als</a:t>
            </a:r>
            <a:r>
              <a:rPr lang="en-US" dirty="0" smtClean="0"/>
              <a:t> </a:t>
            </a:r>
            <a:r>
              <a:rPr lang="en-US" dirty="0" err="1" smtClean="0"/>
              <a:t>er</a:t>
            </a:r>
            <a:r>
              <a:rPr lang="en-US" dirty="0" smtClean="0"/>
              <a:t> op </a:t>
            </a:r>
            <a:r>
              <a:rPr lang="en-US" dirty="0" err="1" smtClean="0"/>
              <a:t>gedrukt</a:t>
            </a:r>
            <a:r>
              <a:rPr lang="en-US" dirty="0" smtClean="0"/>
              <a:t> word. </a:t>
            </a:r>
            <a:r>
              <a:rPr lang="en-US" dirty="0" err="1" smtClean="0"/>
              <a:t>Volgende</a:t>
            </a:r>
            <a:r>
              <a:rPr lang="en-US" dirty="0" smtClean="0"/>
              <a:t> </a:t>
            </a:r>
            <a:r>
              <a:rPr lang="en-US" dirty="0" err="1" smtClean="0"/>
              <a:t>kleur</a:t>
            </a:r>
            <a:r>
              <a:rPr lang="en-US" dirty="0" smtClean="0"/>
              <a:t> </a:t>
            </a:r>
            <a:r>
              <a:rPr lang="en-US" dirty="0" err="1" smtClean="0"/>
              <a:t>aan</a:t>
            </a:r>
            <a:r>
              <a:rPr lang="en-US" dirty="0" smtClean="0"/>
              <a:t> de hand van </a:t>
            </a:r>
            <a:r>
              <a:rPr lang="en-US" dirty="0" err="1" smtClean="0"/>
              <a:t>probabiliteits</a:t>
            </a:r>
            <a:r>
              <a:rPr lang="en-US" dirty="0" smtClean="0"/>
              <a:t> </a:t>
            </a:r>
            <a:r>
              <a:rPr lang="en-US" dirty="0" err="1" smtClean="0"/>
              <a:t>distributie</a:t>
            </a:r>
            <a:r>
              <a:rPr lang="en-US" dirty="0" smtClean="0"/>
              <a:t>.</a:t>
            </a:r>
          </a:p>
          <a:p>
            <a:r>
              <a:rPr lang="en-US" dirty="0" smtClean="0"/>
              <a:t>3 of </a:t>
            </a:r>
            <a:r>
              <a:rPr lang="en-US" dirty="0" err="1" smtClean="0"/>
              <a:t>meer</a:t>
            </a:r>
            <a:r>
              <a:rPr lang="en-US" dirty="0" smtClean="0"/>
              <a:t> </a:t>
            </a:r>
            <a:r>
              <a:rPr lang="en-US" dirty="0" err="1" smtClean="0"/>
              <a:t>blokken</a:t>
            </a:r>
            <a:r>
              <a:rPr lang="en-US" dirty="0" smtClean="0"/>
              <a:t> op </a:t>
            </a:r>
            <a:r>
              <a:rPr lang="en-US" dirty="0" err="1" smtClean="0"/>
              <a:t>een</a:t>
            </a:r>
            <a:r>
              <a:rPr lang="en-US" dirty="0" smtClean="0"/>
              <a:t> </a:t>
            </a:r>
            <a:r>
              <a:rPr lang="en-US" dirty="0" err="1" smtClean="0"/>
              <a:t>rij</a:t>
            </a:r>
            <a:r>
              <a:rPr lang="en-US" dirty="0" smtClean="0"/>
              <a:t> of </a:t>
            </a:r>
            <a:r>
              <a:rPr lang="en-US" dirty="0" err="1" smtClean="0"/>
              <a:t>colom</a:t>
            </a:r>
            <a:r>
              <a:rPr lang="en-US" dirty="0" smtClean="0"/>
              <a:t> -&gt; </a:t>
            </a:r>
            <a:r>
              <a:rPr lang="en-US" dirty="0" err="1" smtClean="0"/>
              <a:t>blokken</a:t>
            </a:r>
            <a:r>
              <a:rPr lang="en-US" dirty="0" smtClean="0"/>
              <a:t> </a:t>
            </a:r>
            <a:r>
              <a:rPr lang="en-US" dirty="0" err="1" smtClean="0"/>
              <a:t>verdwijnen</a:t>
            </a:r>
            <a:endParaRPr lang="en-US" dirty="0"/>
          </a:p>
          <a:p>
            <a:r>
              <a:rPr lang="en-US" dirty="0" err="1" smtClean="0"/>
              <a:t>Punten</a:t>
            </a:r>
            <a:r>
              <a:rPr lang="en-US" dirty="0" smtClean="0"/>
              <a:t> </a:t>
            </a:r>
            <a:r>
              <a:rPr lang="en-US" dirty="0" err="1" smtClean="0"/>
              <a:t>aan</a:t>
            </a:r>
            <a:r>
              <a:rPr lang="en-US" dirty="0" smtClean="0"/>
              <a:t> de hand van </a:t>
            </a:r>
            <a:r>
              <a:rPr lang="en-US" dirty="0" err="1" smtClean="0"/>
              <a:t>hoeveel</a:t>
            </a:r>
            <a:r>
              <a:rPr lang="en-US" dirty="0" smtClean="0"/>
              <a:t> </a:t>
            </a:r>
            <a:r>
              <a:rPr lang="en-US" dirty="0" err="1" smtClean="0"/>
              <a:t>blokken</a:t>
            </a:r>
            <a:r>
              <a:rPr lang="en-US" dirty="0" smtClean="0"/>
              <a:t> </a:t>
            </a:r>
            <a:r>
              <a:rPr lang="en-US" dirty="0" err="1" smtClean="0"/>
              <a:t>er</a:t>
            </a:r>
            <a:r>
              <a:rPr lang="en-US" dirty="0" smtClean="0"/>
              <a:t> </a:t>
            </a:r>
            <a:r>
              <a:rPr lang="en-US" dirty="0" err="1" smtClean="0"/>
              <a:t>verdwijnen</a:t>
            </a:r>
            <a:endParaRPr lang="en-US" dirty="0" smtClean="0"/>
          </a:p>
          <a:p>
            <a:r>
              <a:rPr lang="en-US" dirty="0" err="1" smtClean="0"/>
              <a:t>Flexibele</a:t>
            </a:r>
            <a:r>
              <a:rPr lang="en-US" dirty="0" smtClean="0"/>
              <a:t> </a:t>
            </a:r>
            <a:r>
              <a:rPr lang="en-US" dirty="0" err="1" smtClean="0"/>
              <a:t>kansen</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6538" y="4876800"/>
            <a:ext cx="685800" cy="63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6800" y="5966658"/>
            <a:ext cx="676551" cy="616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6593" y="5945502"/>
            <a:ext cx="695745" cy="635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001" y="5918729"/>
            <a:ext cx="685800" cy="64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941290" y="4965218"/>
            <a:ext cx="526310" cy="461665"/>
          </a:xfrm>
          <a:prstGeom prst="rect">
            <a:avLst/>
          </a:prstGeom>
          <a:noFill/>
        </p:spPr>
        <p:txBody>
          <a:bodyPr wrap="square" rtlCol="0">
            <a:spAutoFit/>
          </a:bodyPr>
          <a:lstStyle/>
          <a:p>
            <a:r>
              <a:rPr lang="en-US" sz="1200" dirty="0" smtClean="0"/>
              <a:t>X = 2</a:t>
            </a:r>
          </a:p>
          <a:p>
            <a:r>
              <a:rPr lang="en-US" sz="1200" dirty="0" smtClean="0"/>
              <a:t>Y = 2</a:t>
            </a:r>
          </a:p>
        </p:txBody>
      </p:sp>
      <p:cxnSp>
        <p:nvCxnSpPr>
          <p:cNvPr id="6" name="Straight Arrow Connector 5"/>
          <p:cNvCxnSpPr/>
          <p:nvPr/>
        </p:nvCxnSpPr>
        <p:spPr>
          <a:xfrm flipH="1">
            <a:off x="5410200" y="5515303"/>
            <a:ext cx="766393" cy="4034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529440" y="5523131"/>
            <a:ext cx="11521" cy="420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872339" y="5523131"/>
            <a:ext cx="747662" cy="395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101689" y="5440017"/>
            <a:ext cx="903324" cy="276999"/>
          </a:xfrm>
          <a:prstGeom prst="rect">
            <a:avLst/>
          </a:prstGeom>
          <a:noFill/>
        </p:spPr>
        <p:txBody>
          <a:bodyPr wrap="none" rtlCol="0">
            <a:spAutoFit/>
          </a:bodyPr>
          <a:lstStyle/>
          <a:p>
            <a:r>
              <a:rPr lang="en-US" sz="1200" dirty="0" smtClean="0"/>
              <a:t>Color = Red</a:t>
            </a:r>
          </a:p>
        </p:txBody>
      </p:sp>
      <p:sp>
        <p:nvSpPr>
          <p:cNvPr id="18" name="TextBox 17"/>
          <p:cNvSpPr txBox="1"/>
          <p:nvPr/>
        </p:nvSpPr>
        <p:spPr>
          <a:xfrm>
            <a:off x="6005013" y="6581001"/>
            <a:ext cx="1071897" cy="276999"/>
          </a:xfrm>
          <a:prstGeom prst="rect">
            <a:avLst/>
          </a:prstGeom>
          <a:noFill/>
        </p:spPr>
        <p:txBody>
          <a:bodyPr wrap="none" rtlCol="0">
            <a:spAutoFit/>
          </a:bodyPr>
          <a:lstStyle/>
          <a:p>
            <a:r>
              <a:rPr lang="en-US" sz="1200" dirty="0" smtClean="0"/>
              <a:t>Color = yellow</a:t>
            </a:r>
          </a:p>
        </p:txBody>
      </p:sp>
      <p:sp>
        <p:nvSpPr>
          <p:cNvPr id="20" name="TextBox 19"/>
          <p:cNvSpPr txBox="1"/>
          <p:nvPr/>
        </p:nvSpPr>
        <p:spPr>
          <a:xfrm>
            <a:off x="7291856" y="5515303"/>
            <a:ext cx="1022588" cy="276999"/>
          </a:xfrm>
          <a:prstGeom prst="rect">
            <a:avLst/>
          </a:prstGeom>
          <a:noFill/>
        </p:spPr>
        <p:txBody>
          <a:bodyPr wrap="none" rtlCol="0">
            <a:spAutoFit/>
          </a:bodyPr>
          <a:lstStyle/>
          <a:p>
            <a:r>
              <a:rPr lang="en-US" sz="1200" dirty="0" smtClean="0"/>
              <a:t>Color = green</a:t>
            </a:r>
          </a:p>
        </p:txBody>
      </p:sp>
      <p:cxnSp>
        <p:nvCxnSpPr>
          <p:cNvPr id="16" name="Straight Arrow Connector 15"/>
          <p:cNvCxnSpPr>
            <a:stCxn id="1027" idx="1"/>
          </p:cNvCxnSpPr>
          <p:nvPr/>
        </p:nvCxnSpPr>
        <p:spPr>
          <a:xfrm flipH="1">
            <a:off x="4343400" y="6274781"/>
            <a:ext cx="533400" cy="115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15551" y="5966658"/>
            <a:ext cx="655675" cy="614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3683353" y="6559845"/>
            <a:ext cx="720069" cy="276999"/>
          </a:xfrm>
          <a:prstGeom prst="rect">
            <a:avLst/>
          </a:prstGeom>
          <a:noFill/>
        </p:spPr>
        <p:txBody>
          <a:bodyPr wrap="none" rtlCol="0">
            <a:spAutoFit/>
          </a:bodyPr>
          <a:lstStyle/>
          <a:p>
            <a:r>
              <a:rPr lang="en-US" sz="1200" dirty="0" smtClean="0"/>
              <a:t>End turn</a:t>
            </a:r>
            <a:endParaRPr lang="en-US" sz="1200" dirty="0"/>
          </a:p>
        </p:txBody>
      </p:sp>
    </p:spTree>
    <p:extLst>
      <p:ext uri="{BB962C8B-B14F-4D97-AF65-F5344CB8AC3E}">
        <p14:creationId xmlns:p14="http://schemas.microsoft.com/office/powerpoint/2010/main" val="140818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Theorie</a:t>
            </a:r>
            <a:r>
              <a:rPr lang="en-US" dirty="0" smtClean="0"/>
              <a:t> - </a:t>
            </a:r>
            <a:r>
              <a:rPr lang="en-US" dirty="0" err="1" smtClean="0"/>
              <a:t>Praktijk</a:t>
            </a:r>
            <a:endParaRPr lang="en-US" dirty="0"/>
          </a:p>
        </p:txBody>
      </p:sp>
      <p:sp>
        <p:nvSpPr>
          <p:cNvPr id="3" name="Content Placeholder 2"/>
          <p:cNvSpPr>
            <a:spLocks noGrp="1"/>
          </p:cNvSpPr>
          <p:nvPr>
            <p:ph idx="1"/>
          </p:nvPr>
        </p:nvSpPr>
        <p:spPr/>
        <p:txBody>
          <a:bodyPr/>
          <a:lstStyle/>
          <a:p>
            <a:r>
              <a:rPr lang="en-US" dirty="0" smtClean="0"/>
              <a:t>Thesis </a:t>
            </a:r>
            <a:r>
              <a:rPr lang="en-US" dirty="0" err="1" smtClean="0"/>
              <a:t>meer</a:t>
            </a:r>
            <a:r>
              <a:rPr lang="en-US" dirty="0" smtClean="0"/>
              <a:t> </a:t>
            </a:r>
            <a:r>
              <a:rPr lang="en-US" dirty="0" err="1" smtClean="0"/>
              <a:t>praktisch</a:t>
            </a:r>
            <a:r>
              <a:rPr lang="en-US" dirty="0" smtClean="0"/>
              <a:t> </a:t>
            </a:r>
            <a:r>
              <a:rPr lang="en-US" dirty="0" err="1" smtClean="0"/>
              <a:t>gelegen</a:t>
            </a:r>
            <a:r>
              <a:rPr lang="en-US" dirty="0" smtClean="0"/>
              <a:t>: Case study</a:t>
            </a:r>
          </a:p>
          <a:p>
            <a:r>
              <a:rPr lang="en-US" dirty="0" err="1" smtClean="0"/>
              <a:t>Geen</a:t>
            </a:r>
            <a:r>
              <a:rPr lang="en-US" dirty="0" smtClean="0"/>
              <a:t> </a:t>
            </a:r>
            <a:r>
              <a:rPr lang="en-US" dirty="0" err="1" smtClean="0"/>
              <a:t>inferentiemethodes</a:t>
            </a:r>
            <a:r>
              <a:rPr lang="en-US" dirty="0" smtClean="0"/>
              <a:t> en </a:t>
            </a:r>
            <a:r>
              <a:rPr lang="en-US" dirty="0" err="1" smtClean="0"/>
              <a:t>concepten</a:t>
            </a:r>
            <a:endParaRPr lang="en-US" dirty="0" smtClean="0"/>
          </a:p>
          <a:p>
            <a:r>
              <a:rPr lang="en-US" dirty="0" err="1" smtClean="0">
                <a:solidFill>
                  <a:srgbClr val="FF0000"/>
                </a:solidFill>
              </a:rPr>
              <a:t>Wel</a:t>
            </a:r>
            <a:r>
              <a:rPr lang="en-US" dirty="0" smtClean="0">
                <a:solidFill>
                  <a:srgbClr val="FF0000"/>
                </a:solidFill>
              </a:rPr>
              <a:t> PPL’s in </a:t>
            </a:r>
            <a:r>
              <a:rPr lang="en-US" dirty="0" err="1" smtClean="0">
                <a:solidFill>
                  <a:srgbClr val="FF0000"/>
                </a:solidFill>
              </a:rPr>
              <a:t>geheel</a:t>
            </a:r>
            <a:r>
              <a:rPr lang="en-US" dirty="0" smtClean="0">
                <a:solidFill>
                  <a:srgbClr val="FF0000"/>
                </a:solidFill>
              </a:rPr>
              <a:t> </a:t>
            </a:r>
            <a:r>
              <a:rPr lang="en-US" dirty="0" err="1" smtClean="0">
                <a:solidFill>
                  <a:srgbClr val="FF0000"/>
                </a:solidFill>
              </a:rPr>
              <a:t>vergelijken</a:t>
            </a:r>
            <a:endParaRPr lang="en-US" dirty="0" smtClean="0">
              <a:solidFill>
                <a:srgbClr val="FF0000"/>
              </a:solidFill>
            </a:endParaRPr>
          </a:p>
          <a:p>
            <a:r>
              <a:rPr lang="en-US" dirty="0" err="1" smtClean="0"/>
              <a:t>Theorie</a:t>
            </a:r>
            <a:r>
              <a:rPr lang="en-US" dirty="0" smtClean="0"/>
              <a:t> </a:t>
            </a:r>
            <a:r>
              <a:rPr lang="en-US" dirty="0" err="1" smtClean="0"/>
              <a:t>gebruiken</a:t>
            </a:r>
            <a:r>
              <a:rPr lang="en-US" dirty="0" smtClean="0"/>
              <a:t> </a:t>
            </a:r>
            <a:r>
              <a:rPr lang="en-US" dirty="0" err="1" smtClean="0"/>
              <a:t>als</a:t>
            </a:r>
            <a:r>
              <a:rPr lang="en-US" dirty="0" smtClean="0"/>
              <a:t> evidence </a:t>
            </a:r>
            <a:r>
              <a:rPr lang="en-US" dirty="0" err="1" smtClean="0"/>
              <a:t>voor</a:t>
            </a:r>
            <a:r>
              <a:rPr lang="en-US" dirty="0" smtClean="0"/>
              <a:t> hypothesis.</a:t>
            </a:r>
            <a:endParaRPr lang="en-US" dirty="0"/>
          </a:p>
        </p:txBody>
      </p:sp>
    </p:spTree>
    <p:extLst>
      <p:ext uri="{BB962C8B-B14F-4D97-AF65-F5344CB8AC3E}">
        <p14:creationId xmlns:p14="http://schemas.microsoft.com/office/powerpoint/2010/main" val="1595294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738</Words>
  <Application>Microsoft Office PowerPoint</Application>
  <PresentationFormat>On-screen Show (4:3)</PresentationFormat>
  <Paragraphs>55</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Probleemstelling Probabilistic Programming</vt:lpstr>
      <vt:lpstr>Waarom</vt:lpstr>
      <vt:lpstr>Hoe</vt:lpstr>
      <vt:lpstr>Spel</vt:lpstr>
      <vt:lpstr>Theorie - Praktijk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Probleemstelling Probabilistic Programming</dc:title>
  <dc:creator>Sus Verwimp</dc:creator>
  <cp:lastModifiedBy>Sus Verwimp</cp:lastModifiedBy>
  <cp:revision>13</cp:revision>
  <dcterms:created xsi:type="dcterms:W3CDTF">2017-10-24T08:54:15Z</dcterms:created>
  <dcterms:modified xsi:type="dcterms:W3CDTF">2017-10-24T11:11:03Z</dcterms:modified>
</cp:coreProperties>
</file>