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22-Nov-17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22-11-2017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Omdat</a:t>
            </a:r>
            <a:r>
              <a:rPr lang="en-US" dirty="0" smtClean="0"/>
              <a:t> </a:t>
            </a:r>
            <a:r>
              <a:rPr lang="en-US" dirty="0" err="1" smtClean="0"/>
              <a:t>mijn</a:t>
            </a:r>
            <a:r>
              <a:rPr lang="en-US" dirty="0" smtClean="0"/>
              <a:t> thesis </a:t>
            </a:r>
            <a:r>
              <a:rPr lang="en-US" dirty="0" err="1" smtClean="0"/>
              <a:t>een</a:t>
            </a:r>
            <a:r>
              <a:rPr lang="en-US" dirty="0" smtClean="0"/>
              <a:t> case study is</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evalueren</a:t>
            </a:r>
            <a:r>
              <a:rPr lang="en-US" baseline="0" dirty="0" smtClean="0"/>
              <a:t> en </a:t>
            </a:r>
            <a:r>
              <a:rPr lang="en-US" baseline="0" dirty="0" err="1" smtClean="0"/>
              <a:t>te</a:t>
            </a:r>
            <a:r>
              <a:rPr lang="en-US" baseline="0" dirty="0" smtClean="0"/>
              <a:t> </a:t>
            </a:r>
            <a:r>
              <a:rPr lang="en-US" baseline="0" dirty="0" err="1" smtClean="0"/>
              <a:t>vergelijken</a:t>
            </a:r>
            <a:r>
              <a:rPr lang="en-US" baseline="0" dirty="0" smtClean="0"/>
              <a:t>, is het </a:t>
            </a:r>
            <a:r>
              <a:rPr lang="en-US" baseline="0" dirty="0" err="1" smtClean="0"/>
              <a:t>meer</a:t>
            </a:r>
            <a:r>
              <a:rPr lang="en-US" baseline="0" dirty="0" smtClean="0"/>
              <a:t> </a:t>
            </a:r>
            <a:r>
              <a:rPr lang="en-US" baseline="0" dirty="0" err="1" smtClean="0"/>
              <a:t>naar</a:t>
            </a:r>
            <a:r>
              <a:rPr lang="en-US" baseline="0" dirty="0" smtClean="0"/>
              <a:t> de </a:t>
            </a:r>
            <a:r>
              <a:rPr lang="en-US" baseline="0" dirty="0" err="1" smtClean="0"/>
              <a:t>praktische</a:t>
            </a:r>
            <a:r>
              <a:rPr lang="en-US" baseline="0" dirty="0" smtClean="0"/>
              <a:t> </a:t>
            </a:r>
            <a:r>
              <a:rPr lang="en-US" baseline="0" dirty="0" err="1" smtClean="0"/>
              <a:t>kant</a:t>
            </a:r>
            <a:r>
              <a:rPr lang="en-US" baseline="0" dirty="0" smtClean="0"/>
              <a:t> </a:t>
            </a:r>
            <a:r>
              <a:rPr lang="en-US" baseline="0" dirty="0" err="1" smtClean="0"/>
              <a:t>gericht</a:t>
            </a:r>
            <a:r>
              <a:rPr lang="en-US" baseline="0" dirty="0" smtClean="0"/>
              <a:t>. </a:t>
            </a:r>
            <a:r>
              <a:rPr lang="en-US" baseline="0" dirty="0" err="1" smtClean="0"/>
              <a:t>Ik</a:t>
            </a:r>
            <a:r>
              <a:rPr lang="en-US" baseline="0" dirty="0" smtClean="0"/>
              <a:t> ben </a:t>
            </a:r>
            <a:r>
              <a:rPr lang="en-US" baseline="0" dirty="0" err="1" smtClean="0"/>
              <a:t>niet</a:t>
            </a:r>
            <a:r>
              <a:rPr lang="en-US" baseline="0" dirty="0" smtClean="0"/>
              <a:t> van plan </a:t>
            </a:r>
            <a:r>
              <a:rPr lang="en-US" baseline="0" dirty="0" err="1" smtClean="0"/>
              <a:t>om</a:t>
            </a:r>
            <a:r>
              <a:rPr lang="en-US" baseline="0" dirty="0" smtClean="0"/>
              <a:t> </a:t>
            </a:r>
            <a:r>
              <a:rPr lang="en-US" baseline="0" dirty="0" err="1" smtClean="0"/>
              <a:t>verschillende</a:t>
            </a:r>
            <a:r>
              <a:rPr lang="en-US" baseline="0" dirty="0" smtClean="0"/>
              <a:t> </a:t>
            </a:r>
            <a:r>
              <a:rPr lang="en-US" baseline="0" dirty="0" err="1" smtClean="0"/>
              <a:t>inferentiemethodes</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Mijn</a:t>
            </a:r>
            <a:r>
              <a:rPr lang="en-US" baseline="0" dirty="0" smtClean="0"/>
              <a:t> </a:t>
            </a:r>
            <a:r>
              <a:rPr lang="en-US" baseline="0" dirty="0" err="1" smtClean="0"/>
              <a:t>doel</a:t>
            </a:r>
            <a:r>
              <a:rPr lang="en-US" baseline="0" dirty="0" smtClean="0"/>
              <a:t> is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aan de hand van </a:t>
            </a:r>
            <a:r>
              <a:rPr lang="en-US" baseline="0" dirty="0" err="1" smtClean="0"/>
              <a:t>deze</a:t>
            </a:r>
            <a:r>
              <a:rPr lang="en-US" baseline="0" dirty="0" smtClean="0"/>
              <a:t> case study. De </a:t>
            </a:r>
            <a:r>
              <a:rPr lang="en-US" baseline="0" dirty="0" err="1" smtClean="0"/>
              <a:t>theorie</a:t>
            </a:r>
            <a:r>
              <a:rPr lang="en-US" baseline="0" dirty="0" smtClean="0"/>
              <a:t> over de </a:t>
            </a:r>
            <a:r>
              <a:rPr lang="en-US" baseline="0" dirty="0" err="1" smtClean="0"/>
              <a:t>inferentiemethodes</a:t>
            </a:r>
            <a:r>
              <a:rPr lang="en-US" baseline="0" dirty="0" smtClean="0"/>
              <a:t> en </a:t>
            </a:r>
            <a:r>
              <a:rPr lang="en-US" baseline="0" dirty="0" err="1" smtClean="0"/>
              <a:t>concepten</a:t>
            </a:r>
            <a:r>
              <a:rPr lang="en-US" baseline="0" dirty="0" smtClean="0"/>
              <a:t> </a:t>
            </a:r>
            <a:r>
              <a:rPr lang="en-US" baseline="0" dirty="0" err="1" smtClean="0"/>
              <a:t>gebruik</a:t>
            </a:r>
            <a:r>
              <a:rPr lang="en-US" baseline="0" dirty="0" smtClean="0"/>
              <a:t> </a:t>
            </a:r>
            <a:r>
              <a:rPr lang="en-US" baseline="0" dirty="0" err="1" smtClean="0"/>
              <a:t>ik</a:t>
            </a:r>
            <a:r>
              <a:rPr lang="en-US" baseline="0" dirty="0" smtClean="0"/>
              <a:t> als </a:t>
            </a:r>
            <a:r>
              <a:rPr lang="en-US" baseline="0" dirty="0" err="1" smtClean="0"/>
              <a:t>bewijsmateriaal</a:t>
            </a:r>
            <a:r>
              <a:rPr lang="en-US" baseline="0" dirty="0" smtClean="0"/>
              <a:t> </a:t>
            </a:r>
            <a:r>
              <a:rPr lang="en-US" baseline="0" dirty="0" err="1" smtClean="0"/>
              <a:t>voor</a:t>
            </a:r>
            <a:r>
              <a:rPr lang="en-US" baseline="0" dirty="0" smtClean="0"/>
              <a:t> de </a:t>
            </a:r>
            <a:r>
              <a:rPr lang="en-US" baseline="0" dirty="0" err="1" smtClean="0"/>
              <a:t>hypothese</a:t>
            </a:r>
            <a:r>
              <a:rPr lang="en-US" baseline="0" dirty="0" smtClean="0"/>
              <a:t> van de case study. Maar </a:t>
            </a:r>
            <a:r>
              <a:rPr lang="en-US" baseline="0" dirty="0" err="1" smtClean="0"/>
              <a:t>omdat</a:t>
            </a:r>
            <a:r>
              <a:rPr lang="en-US" baseline="0" dirty="0" smtClean="0"/>
              <a:t> </a:t>
            </a:r>
            <a:r>
              <a:rPr lang="en-US" baseline="0" dirty="0" err="1" smtClean="0"/>
              <a:t>dit</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is op de PPL’s en </a:t>
            </a:r>
            <a:r>
              <a:rPr lang="en-US" baseline="0" dirty="0" err="1" smtClean="0"/>
              <a:t>niet</a:t>
            </a:r>
            <a:r>
              <a:rPr lang="en-US" baseline="0" dirty="0" smtClean="0"/>
              <a:t> de </a:t>
            </a:r>
            <a:r>
              <a:rPr lang="en-US" baseline="0" dirty="0" err="1" smtClean="0"/>
              <a:t>inferentiemethodes</a:t>
            </a:r>
            <a:r>
              <a:rPr lang="en-US" baseline="0" dirty="0" smtClean="0"/>
              <a:t> </a:t>
            </a:r>
            <a:r>
              <a:rPr lang="en-US" baseline="0" dirty="0" err="1" smtClean="0"/>
              <a:t>kan</a:t>
            </a:r>
            <a:r>
              <a:rPr lang="en-US" baseline="0" dirty="0" smtClean="0"/>
              <a:t> het </a:t>
            </a:r>
            <a:r>
              <a:rPr lang="en-US" baseline="0" dirty="0" err="1" smtClean="0"/>
              <a:t>zijn</a:t>
            </a:r>
            <a:r>
              <a:rPr lang="en-US" baseline="0" dirty="0" smtClean="0"/>
              <a:t> </a:t>
            </a:r>
            <a:r>
              <a:rPr lang="en-US" baseline="0" dirty="0" err="1" smtClean="0"/>
              <a:t>dat</a:t>
            </a:r>
            <a:r>
              <a:rPr lang="en-US" baseline="0" dirty="0" smtClean="0"/>
              <a:t> de </a:t>
            </a:r>
            <a:r>
              <a:rPr lang="en-US" baseline="0" dirty="0" err="1" smtClean="0"/>
              <a:t>hypothese</a:t>
            </a:r>
            <a:r>
              <a:rPr lang="en-US" baseline="0" dirty="0" smtClean="0"/>
              <a:t> </a:t>
            </a:r>
            <a:r>
              <a:rPr lang="en-US" baseline="0" dirty="0" err="1" smtClean="0"/>
              <a:t>kan</a:t>
            </a:r>
            <a:r>
              <a:rPr lang="en-US" baseline="0" dirty="0" smtClean="0"/>
              <a:t> </a:t>
            </a:r>
            <a:r>
              <a:rPr lang="en-US" baseline="0" dirty="0" err="1" smtClean="0"/>
              <a:t>veranderen</a:t>
            </a:r>
            <a:r>
              <a:rPr lang="en-US" baseline="0" dirty="0" smtClean="0"/>
              <a:t> </a:t>
            </a:r>
            <a:r>
              <a:rPr lang="en-US" baseline="0" dirty="0" err="1" smtClean="0"/>
              <a:t>naar</a:t>
            </a:r>
            <a:r>
              <a:rPr lang="en-US" baseline="0" dirty="0" smtClean="0"/>
              <a:t> </a:t>
            </a:r>
            <a:r>
              <a:rPr lang="en-US" baseline="0" dirty="0" err="1" smtClean="0"/>
              <a:t>gelang</a:t>
            </a:r>
            <a:r>
              <a:rPr lang="en-US" baseline="0" dirty="0" smtClean="0"/>
              <a:t> de </a:t>
            </a:r>
            <a:r>
              <a:rPr lang="en-US" baseline="0" dirty="0" err="1" smtClean="0"/>
              <a:t>uitkomst</a:t>
            </a:r>
            <a:r>
              <a:rPr lang="en-US" baseline="0" dirty="0" smtClean="0"/>
              <a:t> van de </a:t>
            </a:r>
            <a:r>
              <a:rPr lang="en-US" baseline="0" dirty="0" err="1" smtClean="0"/>
              <a:t>evaluatie</a:t>
            </a:r>
            <a:r>
              <a:rPr lang="en-US" baseline="0" dirty="0" smtClean="0"/>
              <a:t> criteria.</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wordt er </a:t>
            </a:r>
            <a:r>
              <a:rPr lang="en-US" baseline="0" dirty="0" err="1" smtClean="0"/>
              <a:t>veel</a:t>
            </a:r>
            <a:r>
              <a:rPr lang="en-US" baseline="0" dirty="0" smtClean="0"/>
              <a:t> </a:t>
            </a:r>
            <a:r>
              <a:rPr lang="nl-NL" baseline="0" dirty="0" smtClean="0"/>
              <a:t>o</a:t>
            </a:r>
            <a:r>
              <a:rPr lang="nl-NL" dirty="0" smtClean="0"/>
              <a:t>nderzoek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aan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als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a:t>
            </a:r>
            <a:r>
              <a:rPr lang="en-US" baseline="0" dirty="0" err="1" smtClean="0"/>
              <a:t>ondersteund</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er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Als er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Zoals eerder gezegt modelleer</a:t>
            </a:r>
            <a:r>
              <a:rPr lang="nl-BE" sz="1200" kern="1200" baseline="0" dirty="0" smtClean="0">
                <a:solidFill>
                  <a:schemeClr val="tx1"/>
                </a:solidFill>
                <a:effectLst/>
                <a:latin typeface="+mn-lt"/>
                <a:ea typeface="+mn-ea"/>
                <a:cs typeface="+mn-cs"/>
              </a:rPr>
              <a:t> ik een spel in de PPL’s.</a:t>
            </a:r>
            <a:endParaRPr lang="nl-BE" sz="1200" kern="1200" dirty="0" smtClean="0">
              <a:solidFill>
                <a:schemeClr val="tx1"/>
              </a:solidFill>
              <a:effectLst/>
              <a:latin typeface="+mn-lt"/>
              <a:ea typeface="+mn-ea"/>
              <a:cs typeface="+mn-cs"/>
            </a:endParaRPr>
          </a:p>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kunt</a:t>
            </a:r>
            <a:r>
              <a:rPr lang="en-US" dirty="0" smtClean="0"/>
              <a:t> </a:t>
            </a:r>
            <a:r>
              <a:rPr lang="en-US" dirty="0" err="1" smtClean="0"/>
              <a:t>zien</a:t>
            </a:r>
            <a:r>
              <a:rPr lang="en-US" dirty="0" smtClean="0"/>
              <a:t> </a:t>
            </a:r>
            <a:r>
              <a:rPr lang="en-US" dirty="0" err="1" smtClean="0"/>
              <a:t>zijn</a:t>
            </a:r>
            <a:r>
              <a:rPr lang="en-US" dirty="0" smtClean="0"/>
              <a:t> er 2 </a:t>
            </a:r>
            <a:r>
              <a:rPr lang="en-US" dirty="0" err="1" smtClean="0"/>
              <a:t>kans</a:t>
            </a:r>
            <a:r>
              <a:rPr lang="en-US" dirty="0" smtClean="0"/>
              <a:t> </a:t>
            </a:r>
            <a:r>
              <a:rPr lang="en-US" dirty="0" err="1" smtClean="0"/>
              <a:t>distributies</a:t>
            </a:r>
            <a:r>
              <a:rPr lang="en-US" dirty="0" smtClean="0"/>
              <a:t>. De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 is </a:t>
            </a:r>
            <a:r>
              <a:rPr lang="en-US" dirty="0" err="1" smtClean="0"/>
              <a:t>voor</a:t>
            </a:r>
            <a:r>
              <a:rPr lang="en-US" dirty="0" smtClean="0"/>
              <a:t> </a:t>
            </a:r>
            <a:r>
              <a:rPr lang="en-US" dirty="0" err="1" smtClean="0"/>
              <a:t>elke</a:t>
            </a:r>
            <a:r>
              <a:rPr lang="en-US" dirty="0" smtClean="0"/>
              <a:t> </a:t>
            </a:r>
            <a:r>
              <a:rPr lang="en-US" dirty="0" err="1" smtClean="0"/>
              <a:t>blok</a:t>
            </a:r>
            <a:r>
              <a:rPr lang="en-US" dirty="0" smtClean="0"/>
              <a:t> uniform in </a:t>
            </a:r>
            <a:r>
              <a:rPr lang="en-US" dirty="0" err="1" smtClean="0"/>
              <a:t>een</a:t>
            </a:r>
            <a:r>
              <a:rPr lang="en-US" baseline="0" dirty="0" smtClean="0"/>
              <a:t> </a:t>
            </a:r>
            <a:r>
              <a:rPr lang="en-US" baseline="0" dirty="0" err="1" smtClean="0"/>
              <a:t>vol</a:t>
            </a:r>
            <a:r>
              <a:rPr lang="en-US" baseline="0" dirty="0" smtClean="0"/>
              <a:t> </a:t>
            </a:r>
            <a:r>
              <a:rPr lang="en-US" baseline="0" dirty="0" err="1" smtClean="0"/>
              <a:t>bord</a:t>
            </a:r>
            <a:r>
              <a:rPr lang="en-US" baseline="0" dirty="0" smtClean="0"/>
              <a:t>. Maar als er </a:t>
            </a:r>
            <a:r>
              <a:rPr lang="en-US" baseline="0" dirty="0" err="1" smtClean="0"/>
              <a:t>blokken</a:t>
            </a:r>
            <a:r>
              <a:rPr lang="en-US" baseline="0" dirty="0" smtClean="0"/>
              <a:t> </a:t>
            </a:r>
            <a:r>
              <a:rPr lang="en-US" baseline="0" dirty="0" err="1" smtClean="0"/>
              <a:t>verdwijnen</a:t>
            </a:r>
            <a:r>
              <a:rPr lang="en-US" baseline="0" dirty="0" smtClean="0"/>
              <a:t> </a:t>
            </a:r>
            <a:r>
              <a:rPr lang="en-US" baseline="0" dirty="0" err="1" smtClean="0"/>
              <a:t>zal</a:t>
            </a:r>
            <a:r>
              <a:rPr lang="en-US" baseline="0" dirty="0" smtClean="0"/>
              <a:t> </a:t>
            </a:r>
            <a:r>
              <a:rPr lang="en-US" baseline="0" dirty="0" err="1" smtClean="0"/>
              <a:t>deze</a:t>
            </a:r>
            <a:r>
              <a:rPr lang="en-US" baseline="0" dirty="0" smtClean="0"/>
              <a:t> </a:t>
            </a:r>
            <a:r>
              <a:rPr lang="en-US" baseline="0" dirty="0" err="1" smtClean="0"/>
              <a:t>kans</a:t>
            </a:r>
            <a:r>
              <a:rPr lang="en-US" baseline="0" dirty="0" smtClean="0"/>
              <a:t> </a:t>
            </a:r>
            <a:r>
              <a:rPr lang="en-US" baseline="0" dirty="0" err="1" smtClean="0"/>
              <a:t>groter</a:t>
            </a:r>
            <a:r>
              <a:rPr lang="en-US" baseline="0" dirty="0" smtClean="0"/>
              <a:t> en </a:t>
            </a:r>
            <a:r>
              <a:rPr lang="en-US" baseline="0" dirty="0" err="1" smtClean="0"/>
              <a:t>groter</a:t>
            </a:r>
            <a:r>
              <a:rPr lang="en-US" baseline="0" dirty="0" smtClean="0"/>
              <a:t> </a:t>
            </a:r>
            <a:r>
              <a:rPr lang="en-US" baseline="0" dirty="0" err="1" smtClean="0"/>
              <a:t>worden</a:t>
            </a:r>
            <a:r>
              <a:rPr lang="en-US" baseline="0" dirty="0" smtClean="0"/>
              <a:t> </a:t>
            </a:r>
            <a:r>
              <a:rPr lang="en-US" baseline="0" dirty="0" err="1" smtClean="0"/>
              <a:t>voor</a:t>
            </a:r>
            <a:r>
              <a:rPr lang="en-US" baseline="0" dirty="0" smtClean="0"/>
              <a:t> de </a:t>
            </a:r>
            <a:r>
              <a:rPr lang="en-US" baseline="0" dirty="0" err="1" smtClean="0"/>
              <a:t>resterende</a:t>
            </a:r>
            <a:r>
              <a:rPr lang="en-US" baseline="0" dirty="0" smtClean="0"/>
              <a:t> </a:t>
            </a:r>
            <a:r>
              <a:rPr lang="en-US" baseline="0" dirty="0" err="1" smtClean="0"/>
              <a:t>blokken</a:t>
            </a:r>
            <a:r>
              <a:rPr lang="en-US" baseline="0" dirty="0" smtClean="0"/>
              <a:t>. </a:t>
            </a:r>
            <a:r>
              <a:rPr lang="en-US" baseline="0" dirty="0" err="1" smtClean="0"/>
              <a:t>Dit</a:t>
            </a:r>
            <a:r>
              <a:rPr lang="en-US" baseline="0" dirty="0" smtClean="0"/>
              <a:t> is </a:t>
            </a:r>
            <a:r>
              <a:rPr lang="en-US" baseline="0" dirty="0" err="1" smtClean="0"/>
              <a:t>duidelijk</a:t>
            </a:r>
            <a:r>
              <a:rPr lang="en-US" baseline="0" dirty="0" smtClean="0"/>
              <a:t> </a:t>
            </a:r>
            <a:r>
              <a:rPr lang="en-US" baseline="0" dirty="0" err="1" smtClean="0"/>
              <a:t>te</a:t>
            </a:r>
            <a:r>
              <a:rPr lang="en-US" baseline="0" dirty="0" smtClean="0"/>
              <a:t> </a:t>
            </a:r>
            <a:r>
              <a:rPr lang="en-US" baseline="0" dirty="0" err="1" smtClean="0"/>
              <a:t>zien</a:t>
            </a:r>
            <a:r>
              <a:rPr lang="en-US" baseline="0" dirty="0" smtClean="0"/>
              <a:t> in de </a:t>
            </a:r>
            <a:r>
              <a:rPr lang="en-US" baseline="0" dirty="0" err="1" smtClean="0"/>
              <a:t>afbeelding</a:t>
            </a:r>
            <a:r>
              <a:rPr lang="en-US" baseline="0" dirty="0" smtClean="0"/>
              <a:t>. </a:t>
            </a:r>
            <a:r>
              <a:rPr lang="en-US" baseline="0" dirty="0" err="1" smtClean="0"/>
              <a:t>Ik</a:t>
            </a:r>
            <a:r>
              <a:rPr lang="en-US" baseline="0" dirty="0" smtClean="0"/>
              <a:t> </a:t>
            </a:r>
            <a:r>
              <a:rPr lang="en-US" baseline="0" dirty="0" err="1" smtClean="0"/>
              <a:t>maak</a:t>
            </a:r>
            <a:r>
              <a:rPr lang="en-US" baseline="0" dirty="0" smtClean="0"/>
              <a:t> </a:t>
            </a:r>
            <a:r>
              <a:rPr lang="en-US" baseline="0" dirty="0" err="1" smtClean="0"/>
              <a:t>dus</a:t>
            </a:r>
            <a:r>
              <a:rPr lang="en-US" baseline="0" dirty="0" smtClean="0"/>
              <a:t> </a:t>
            </a:r>
            <a:r>
              <a:rPr lang="en-US" baseline="0" dirty="0" err="1" smtClean="0"/>
              <a:t>gebruik</a:t>
            </a:r>
            <a:r>
              <a:rPr lang="en-US" baseline="0" dirty="0" smtClean="0"/>
              <a:t> van </a:t>
            </a:r>
            <a:r>
              <a:rPr lang="en-US" baseline="0" dirty="0" err="1" smtClean="0"/>
              <a:t>flexibele</a:t>
            </a:r>
            <a:r>
              <a:rPr lang="en-US" baseline="0" dirty="0" smtClean="0"/>
              <a:t> </a:t>
            </a:r>
            <a:r>
              <a:rPr lang="en-US" baseline="0" dirty="0" err="1" smtClean="0"/>
              <a:t>kansen</a:t>
            </a:r>
            <a:r>
              <a:rPr lang="en-US" baseline="0" dirty="0" smtClean="0"/>
              <a:t> in het model.</a:t>
            </a:r>
          </a:p>
          <a:p>
            <a:endParaRPr lang="en-US" baseline="0" dirty="0" smtClean="0"/>
          </a:p>
          <a:p>
            <a:r>
              <a:rPr lang="en-US" baseline="0" dirty="0" err="1" smtClean="0"/>
              <a:t>Een</a:t>
            </a:r>
            <a:r>
              <a:rPr lang="en-US" baseline="0" dirty="0" smtClean="0"/>
              <a:t> </a:t>
            </a:r>
            <a:r>
              <a:rPr lang="en-US" baseline="0" dirty="0" err="1" smtClean="0"/>
              <a:t>tweede</a:t>
            </a:r>
            <a:r>
              <a:rPr lang="en-US" baseline="0" dirty="0" smtClean="0"/>
              <a:t> </a:t>
            </a:r>
            <a:r>
              <a:rPr lang="en-US" baseline="0" dirty="0" err="1" smtClean="0"/>
              <a:t>kans</a:t>
            </a:r>
            <a:r>
              <a:rPr lang="en-US" baseline="0" dirty="0" smtClean="0"/>
              <a:t> distributie is het </a:t>
            </a:r>
            <a:r>
              <a:rPr lang="en-US" baseline="0" dirty="0" err="1" smtClean="0"/>
              <a:t>veranderen</a:t>
            </a:r>
            <a:r>
              <a:rPr lang="en-US" baseline="0" dirty="0" smtClean="0"/>
              <a:t> van </a:t>
            </a:r>
            <a:r>
              <a:rPr lang="en-US" baseline="0" dirty="0" err="1" smtClean="0"/>
              <a:t>kleuren</a:t>
            </a:r>
            <a:r>
              <a:rPr lang="en-US" baseline="0" dirty="0" smtClean="0"/>
              <a:t> </a:t>
            </a:r>
            <a:r>
              <a:rPr lang="en-US" baseline="0" dirty="0" err="1" smtClean="0"/>
              <a:t>gegeven</a:t>
            </a:r>
            <a:r>
              <a:rPr lang="en-US" baseline="0" dirty="0" smtClean="0"/>
              <a:t> </a:t>
            </a:r>
            <a:r>
              <a:rPr lang="en-US" baseline="0" dirty="0" err="1" smtClean="0"/>
              <a:t>een</a:t>
            </a:r>
            <a:r>
              <a:rPr lang="en-US" baseline="0" dirty="0" smtClean="0"/>
              <a:t> </a:t>
            </a:r>
            <a:r>
              <a:rPr lang="en-US" baseline="0" dirty="0" err="1" smtClean="0"/>
              <a:t>dat</a:t>
            </a:r>
            <a:r>
              <a:rPr lang="en-US" baseline="0" dirty="0" smtClean="0"/>
              <a:t> er op </a:t>
            </a:r>
            <a:r>
              <a:rPr lang="en-US" baseline="0" dirty="0" err="1" smtClean="0"/>
              <a:t>een</a:t>
            </a:r>
            <a:r>
              <a:rPr lang="en-US" baseline="0" dirty="0" smtClean="0"/>
              <a:t> </a:t>
            </a:r>
            <a:r>
              <a:rPr lang="en-US" baseline="0" dirty="0" err="1" smtClean="0"/>
              <a:t>blok</a:t>
            </a:r>
            <a:r>
              <a:rPr lang="en-US" baseline="0" dirty="0" smtClean="0"/>
              <a:t> wordt gedrukt. </a:t>
            </a:r>
            <a:r>
              <a:rPr lang="en-US" baseline="0" dirty="0" err="1" smtClean="0"/>
              <a:t>Deze</a:t>
            </a:r>
            <a:r>
              <a:rPr lang="en-US" baseline="0" dirty="0" smtClean="0"/>
              <a:t> distributie is </a:t>
            </a:r>
            <a:r>
              <a:rPr lang="en-US" baseline="0" dirty="0" err="1" smtClean="0"/>
              <a:t>afhankelijk</a:t>
            </a:r>
            <a:r>
              <a:rPr lang="en-US" baseline="0" dirty="0" smtClean="0"/>
              <a:t> van de </a:t>
            </a:r>
            <a:r>
              <a:rPr lang="en-US" baseline="0" dirty="0" err="1" smtClean="0"/>
              <a:t>vorige</a:t>
            </a:r>
            <a:r>
              <a:rPr lang="en-US" baseline="0" dirty="0" smtClean="0"/>
              <a:t> distributie </a:t>
            </a:r>
            <a:r>
              <a:rPr lang="en-US" baseline="0" dirty="0" err="1" smtClean="0"/>
              <a:t>omdat</a:t>
            </a:r>
            <a:r>
              <a:rPr lang="en-US" baseline="0" dirty="0" smtClean="0"/>
              <a:t> we pas </a:t>
            </a:r>
            <a:r>
              <a:rPr lang="en-US" baseline="0" dirty="0" err="1" smtClean="0"/>
              <a:t>weten</a:t>
            </a:r>
            <a:r>
              <a:rPr lang="en-US" baseline="0" dirty="0" smtClean="0"/>
              <a:t> </a:t>
            </a:r>
            <a:r>
              <a:rPr lang="en-US" baseline="0" dirty="0" err="1" smtClean="0"/>
              <a:t>welke</a:t>
            </a:r>
            <a:r>
              <a:rPr lang="en-US" baseline="0" dirty="0" smtClean="0"/>
              <a:t> kleur er verandert wordt als er op </a:t>
            </a:r>
            <a:r>
              <a:rPr lang="en-US" baseline="0" dirty="0" err="1" smtClean="0"/>
              <a:t>een</a:t>
            </a:r>
            <a:r>
              <a:rPr lang="en-US" baseline="0" dirty="0" smtClean="0"/>
              <a:t> </a:t>
            </a:r>
            <a:r>
              <a:rPr lang="en-US" baseline="0" dirty="0" err="1" smtClean="0"/>
              <a:t>blok</a:t>
            </a:r>
            <a:r>
              <a:rPr lang="en-US" baseline="0" dirty="0" smtClean="0"/>
              <a:t> gedrukt is.</a:t>
            </a:r>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22/11/2017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22/11/2017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22/11/2017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22/11/2017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22/11/2017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22/11/2017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22/11/2017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22/11/2017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22/11/2017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22/11/2017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22/11/2017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22/11/2017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kansen</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977033" y="977462"/>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smtClean="0"/>
              <a:t>uitwerken</a:t>
            </a:r>
            <a:r>
              <a:rPr lang="en-US" dirty="0" smtClean="0"/>
              <a:t>: </a:t>
            </a:r>
            <a:r>
              <a:rPr lang="en-US" dirty="0"/>
              <a:t>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als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smtClean="0"/>
              <a:t>implementaties</a:t>
            </a:r>
            <a:r>
              <a:rPr lang="en-US" dirty="0" smtClean="0"/>
              <a:t> en </a:t>
            </a:r>
            <a:r>
              <a:rPr lang="en-US" dirty="0"/>
              <a:t>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smtClean="0"/>
              <a:t>)</a:t>
            </a:r>
          </a:p>
          <a:p>
            <a:pPr lvl="1"/>
            <a:r>
              <a:rPr lang="en-US" dirty="0" smtClean="0"/>
              <a:t>…</a:t>
            </a:r>
            <a:endParaRPr lang="en-US" dirty="0"/>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endParaRPr lang="en-US" dirty="0" smtClean="0"/>
          </a:p>
          <a:p>
            <a:pPr lvl="1"/>
            <a:r>
              <a:rPr lang="en-US" dirty="0" err="1" smtClean="0"/>
              <a:t>ProbLog</a:t>
            </a:r>
            <a:r>
              <a:rPr lang="en-US" dirty="0" smtClean="0"/>
              <a:t> </a:t>
            </a:r>
            <a:r>
              <a:rPr lang="en-US" dirty="0" err="1" smtClean="0"/>
              <a:t>logisch</a:t>
            </a:r>
            <a:endParaRPr lang="en-US" dirty="0" smtClean="0"/>
          </a:p>
          <a:p>
            <a:pPr lvl="1"/>
            <a:r>
              <a:rPr lang="en-US" dirty="0" smtClean="0"/>
              <a:t>Anglican </a:t>
            </a:r>
            <a:r>
              <a:rPr lang="en-US" dirty="0" err="1" smtClean="0"/>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a:t>verandert van kleur als er op gedrukt wordt</a:t>
            </a:r>
            <a:r>
              <a:rPr lang="en-US" dirty="0" smtClean="0"/>
              <a:t>.</a:t>
            </a:r>
          </a:p>
          <a:p>
            <a:r>
              <a:rPr lang="en-US" dirty="0"/>
              <a:t>Volgende kleur aan de hand van probabiliteits distributie.</a:t>
            </a:r>
          </a:p>
          <a:p>
            <a:endParaRPr lang="en-US" dirty="0"/>
          </a:p>
        </p:txBody>
      </p:sp>
      <p:sp>
        <p:nvSpPr>
          <p:cNvPr id="5" name="Title 4"/>
          <p:cNvSpPr>
            <a:spLocks noGrp="1"/>
          </p:cNvSpPr>
          <p:nvPr>
            <p:ph type="title"/>
          </p:nvPr>
        </p:nvSpPr>
        <p:spPr/>
        <p:txBody>
          <a:bodyPr/>
          <a:lstStyle/>
          <a:p>
            <a:r>
              <a:rPr lang="en-US" dirty="0"/>
              <a:t>Spel</a:t>
            </a:r>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298341" y="4072958"/>
            <a:ext cx="669772"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05955" y="4072958"/>
            <a:ext cx="667512"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71581" y="4158665"/>
            <a:ext cx="1561646" cy="307777"/>
          </a:xfrm>
          <a:prstGeom prst="rect">
            <a:avLst/>
          </a:prstGeom>
          <a:noFill/>
        </p:spPr>
        <p:txBody>
          <a:bodyPr wrap="none" rtlCol="0">
            <a:spAutoFit/>
          </a:bodyPr>
          <a:lstStyle/>
          <a:p>
            <a:r>
              <a:rPr lang="en-US" sz="1400" i="1" dirty="0" smtClean="0"/>
              <a:t>Kleur = geel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smtClean="0"/>
              <a:t>Kleur = rood </a:t>
            </a:r>
            <a:r>
              <a:rPr lang="en-US" sz="1400" i="1" dirty="0"/>
              <a:t>(</a:t>
            </a:r>
            <a:r>
              <a:rPr lang="en-US" sz="1400" i="1" dirty="0" smtClean="0"/>
              <a:t>1/3)</a:t>
            </a:r>
          </a:p>
        </p:txBody>
      </p:sp>
      <p:sp>
        <p:nvSpPr>
          <p:cNvPr id="34" name="TextBox 33"/>
          <p:cNvSpPr txBox="1"/>
          <p:nvPr/>
        </p:nvSpPr>
        <p:spPr>
          <a:xfrm>
            <a:off x="5323251" y="4137478"/>
            <a:ext cx="1680268" cy="307777"/>
          </a:xfrm>
          <a:prstGeom prst="rect">
            <a:avLst/>
          </a:prstGeom>
          <a:noFill/>
        </p:spPr>
        <p:txBody>
          <a:bodyPr wrap="none" rtlCol="0">
            <a:spAutoFit/>
          </a:bodyPr>
          <a:lstStyle/>
          <a:p>
            <a:r>
              <a:rPr lang="en-US" sz="1400" i="1" dirty="0" smtClean="0"/>
              <a:t>Kleur = groen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smtClean="0"/>
              <a:t>Kleur = blauw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478695" y="2970167"/>
            <a:ext cx="601447" cy="646331"/>
          </a:xfrm>
          <a:prstGeom prst="rect">
            <a:avLst/>
          </a:prstGeom>
          <a:noFill/>
        </p:spPr>
        <p:txBody>
          <a:bodyPr wrap="none" rtlCol="0">
            <a:spAutoFit/>
          </a:bodyPr>
          <a:lstStyle/>
          <a:p>
            <a:r>
              <a:rPr lang="en-US" dirty="0" smtClean="0"/>
              <a:t>X=1</a:t>
            </a:r>
          </a:p>
          <a:p>
            <a:r>
              <a:rPr lang="en-US" dirty="0" smtClean="0"/>
              <a:t>Y=1</a:t>
            </a:r>
            <a:endParaRPr lang="en-US" dirty="0"/>
          </a:p>
        </p:txBody>
      </p:sp>
      <p:sp>
        <p:nvSpPr>
          <p:cNvPr id="7" name="TextBox 6"/>
          <p:cNvSpPr txBox="1"/>
          <p:nvPr/>
        </p:nvSpPr>
        <p:spPr>
          <a:xfrm>
            <a:off x="3968112" y="2646231"/>
            <a:ext cx="1037843" cy="369332"/>
          </a:xfrm>
          <a:prstGeom prst="rect">
            <a:avLst/>
          </a:prstGeom>
          <a:noFill/>
        </p:spPr>
        <p:txBody>
          <a:bodyPr wrap="square" rtlCol="0">
            <a:spAutoFit/>
          </a:bodyPr>
          <a:lstStyle/>
          <a:p>
            <a:r>
              <a:rPr lang="en-US" dirty="0"/>
              <a:t>0</a:t>
            </a:r>
            <a:r>
              <a:rPr lang="en-US" dirty="0" smtClean="0"/>
              <a:t>    1   2</a:t>
            </a:r>
            <a:endParaRPr lang="en-US" dirty="0"/>
          </a:p>
        </p:txBody>
      </p:sp>
      <p:sp>
        <p:nvSpPr>
          <p:cNvPr id="26" name="TextBox 25"/>
          <p:cNvSpPr txBox="1"/>
          <p:nvPr/>
        </p:nvSpPr>
        <p:spPr>
          <a:xfrm>
            <a:off x="3625892" y="3092371"/>
            <a:ext cx="300098" cy="923330"/>
          </a:xfrm>
          <a:prstGeom prst="rect">
            <a:avLst/>
          </a:prstGeom>
          <a:noFill/>
        </p:spPr>
        <p:txBody>
          <a:bodyPr wrap="square" rtlCol="0">
            <a:spAutoFit/>
          </a:bodyPr>
          <a:lstStyle/>
          <a:p>
            <a:r>
              <a:rPr lang="en-US" dirty="0"/>
              <a:t>2</a:t>
            </a:r>
            <a:endParaRPr lang="en-US" dirty="0" smtClean="0"/>
          </a:p>
          <a:p>
            <a:r>
              <a:rPr lang="en-US" dirty="0"/>
              <a:t>1</a:t>
            </a:r>
            <a:endParaRPr lang="en-US" dirty="0" smtClean="0"/>
          </a:p>
          <a:p>
            <a:r>
              <a:rPr lang="en-US" dirty="0" smtClean="0"/>
              <a:t>0</a:t>
            </a:r>
            <a:endParaRPr lang="en-US" dirty="0"/>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aan de hand van </a:t>
            </a:r>
            <a:r>
              <a:rPr lang="en-US" dirty="0" err="1"/>
              <a:t>hoeveel</a:t>
            </a:r>
            <a:r>
              <a:rPr lang="en-US" dirty="0"/>
              <a:t> </a:t>
            </a:r>
            <a:r>
              <a:rPr lang="en-US" dirty="0" err="1"/>
              <a:t>blokken</a:t>
            </a:r>
            <a:r>
              <a:rPr lang="en-US" dirty="0"/>
              <a:t> er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p>
          <a:p>
            <a:pPr lvl="2"/>
            <a:r>
              <a:rPr lang="en-US" dirty="0" err="1"/>
              <a:t>Flexibele</a:t>
            </a:r>
            <a:r>
              <a:rPr lang="en-US" dirty="0"/>
              <a:t> </a:t>
            </a:r>
            <a:r>
              <a:rPr lang="en-US" dirty="0" err="1" smtClean="0"/>
              <a:t>kans</a:t>
            </a:r>
            <a:endParaRPr lang="en-US" dirty="0" smtClean="0"/>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er op </a:t>
            </a:r>
            <a:r>
              <a:rPr lang="en-US" dirty="0" err="1" smtClean="0"/>
              <a:t>een</a:t>
            </a:r>
            <a:r>
              <a:rPr lang="en-US" dirty="0" smtClean="0"/>
              <a:t> </a:t>
            </a:r>
            <a:r>
              <a:rPr lang="en-US" dirty="0" err="1" smtClean="0"/>
              <a:t>blok</a:t>
            </a:r>
            <a:r>
              <a:rPr lang="en-US" dirty="0" smtClean="0"/>
              <a:t> wordt 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1134</Words>
  <Application>Microsoft Office PowerPoint</Application>
  <PresentationFormat>On-screen Show (4:3)</PresentationFormat>
  <Paragraphs>106</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Programmeren met kansen: Een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2017-11-22T18:58:59Z</dcterms:modified>
</cp:coreProperties>
</file>