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notesSlides/notesSlide2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7"/>
  </p:notesMasterIdLst>
  <p:handoutMasterIdLst>
    <p:handoutMasterId r:id="rId38"/>
  </p:handoutMasterIdLst>
  <p:sldIdLst>
    <p:sldId id="259" r:id="rId3"/>
    <p:sldId id="301" r:id="rId4"/>
    <p:sldId id="265" r:id="rId5"/>
    <p:sldId id="268" r:id="rId6"/>
    <p:sldId id="315" r:id="rId7"/>
    <p:sldId id="316" r:id="rId8"/>
    <p:sldId id="270" r:id="rId9"/>
    <p:sldId id="271" r:id="rId10"/>
    <p:sldId id="303" r:id="rId11"/>
    <p:sldId id="304" r:id="rId12"/>
    <p:sldId id="314" r:id="rId13"/>
    <p:sldId id="275" r:id="rId14"/>
    <p:sldId id="276" r:id="rId15"/>
    <p:sldId id="307" r:id="rId16"/>
    <p:sldId id="308" r:id="rId17"/>
    <p:sldId id="309" r:id="rId18"/>
    <p:sldId id="310" r:id="rId19"/>
    <p:sldId id="278" r:id="rId20"/>
    <p:sldId id="285" r:id="rId21"/>
    <p:sldId id="284" r:id="rId22"/>
    <p:sldId id="283" r:id="rId23"/>
    <p:sldId id="286" r:id="rId24"/>
    <p:sldId id="287" r:id="rId25"/>
    <p:sldId id="288" r:id="rId26"/>
    <p:sldId id="289" r:id="rId27"/>
    <p:sldId id="306" r:id="rId28"/>
    <p:sldId id="291" r:id="rId29"/>
    <p:sldId id="305" r:id="rId30"/>
    <p:sldId id="298" r:id="rId31"/>
    <p:sldId id="273" r:id="rId32"/>
    <p:sldId id="311" r:id="rId33"/>
    <p:sldId id="295" r:id="rId34"/>
    <p:sldId id="300" r:id="rId35"/>
    <p:sldId id="31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D5D"/>
    <a:srgbClr val="C6D9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960" autoAdjust="0"/>
  </p:normalViewPr>
  <p:slideViewPr>
    <p:cSldViewPr snapToGrid="0">
      <p:cViewPr>
        <p:scale>
          <a:sx n="66" d="100"/>
          <a:sy n="66" d="100"/>
        </p:scale>
        <p:origin x="-1618" y="-144"/>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spPr>
            <a:solidFill>
              <a:srgbClr val="FF0000"/>
            </a:solidFill>
          </c:spPr>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spPr>
            <a:solidFill>
              <a:srgbClr val="00B0F0"/>
            </a:solidFill>
          </c:spPr>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spPr>
            <a:solidFill>
              <a:srgbClr val="92D050"/>
            </a:solidFill>
          </c:spPr>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560994176"/>
        <c:axId val="560996352"/>
      </c:barChart>
      <c:catAx>
        <c:axId val="560994176"/>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560996352"/>
        <c:crosses val="autoZero"/>
        <c:auto val="1"/>
        <c:lblAlgn val="ctr"/>
        <c:lblOffset val="100"/>
        <c:noMultiLvlLbl val="0"/>
      </c:catAx>
      <c:valAx>
        <c:axId val="560996352"/>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56099417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17-Dec-17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17-12-2017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a:t>
            </a:r>
            <a:r>
              <a:rPr lang="nl-NL" baseline="0" dirty="0" smtClean="0"/>
              <a:t> </a:t>
            </a:r>
            <a:r>
              <a:rPr lang="nl-NL" dirty="0" smtClean="0"/>
              <a:t>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zijn</a:t>
            </a:r>
            <a:r>
              <a:rPr lang="en-US" baseline="0" dirty="0" smtClean="0"/>
              <a:t> </a:t>
            </a:r>
            <a:r>
              <a:rPr lang="en-US" baseline="0" dirty="0" err="1" smtClean="0"/>
              <a:t>allemaal</a:t>
            </a:r>
            <a:r>
              <a:rPr lang="en-US" baseline="0" dirty="0" smtClean="0"/>
              <a:t> </a:t>
            </a:r>
            <a:r>
              <a:rPr lang="en-US" baseline="0" dirty="0" err="1" smtClean="0"/>
              <a:t>vergelijkingen</a:t>
            </a:r>
            <a:r>
              <a:rPr lang="en-US" baseline="0" dirty="0" smtClean="0"/>
              <a:t> </a:t>
            </a:r>
            <a:r>
              <a:rPr lang="en-US" baseline="0" dirty="0" err="1" smtClean="0"/>
              <a:t>tussen</a:t>
            </a:r>
            <a:r>
              <a:rPr lang="en-US" baseline="0" dirty="0" smtClean="0"/>
              <a:t> </a:t>
            </a:r>
            <a:r>
              <a:rPr lang="en-US" baseline="0" dirty="0" err="1" smtClean="0"/>
              <a:t>talen</a:t>
            </a:r>
            <a:r>
              <a:rPr lang="en-US" baseline="0" dirty="0" smtClean="0"/>
              <a:t> met </a:t>
            </a:r>
            <a:r>
              <a:rPr lang="en-US" baseline="0" dirty="0" err="1" smtClean="0"/>
              <a:t>hetzelfde</a:t>
            </a:r>
            <a:r>
              <a:rPr lang="en-US" baseline="0" dirty="0" smtClean="0"/>
              <a:t> </a:t>
            </a:r>
            <a:r>
              <a:rPr lang="en-US" baseline="0" dirty="0" err="1" smtClean="0"/>
              <a:t>programmeerparadigma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Zoals</a:t>
            </a:r>
            <a:r>
              <a:rPr lang="en-US" dirty="0" smtClean="0"/>
              <a:t> u </a:t>
            </a:r>
            <a:r>
              <a:rPr lang="en-US" dirty="0" err="1" smtClean="0"/>
              <a:t>hier</a:t>
            </a:r>
            <a:r>
              <a:rPr lang="en-US" dirty="0" smtClean="0"/>
              <a:t> </a:t>
            </a:r>
            <a:r>
              <a:rPr lang="en-US" dirty="0" err="1" smtClean="0"/>
              <a:t>ziet</a:t>
            </a:r>
            <a:r>
              <a:rPr lang="en-US" dirty="0" smtClean="0"/>
              <a:t> </a:t>
            </a:r>
            <a:r>
              <a:rPr lang="en-US" dirty="0" err="1" smtClean="0"/>
              <a:t>worden</a:t>
            </a:r>
            <a:r>
              <a:rPr lang="en-US" dirty="0" smtClean="0"/>
              <a:t> de </a:t>
            </a:r>
            <a:r>
              <a:rPr lang="en-US" dirty="0" err="1" smtClean="0"/>
              <a:t>logische</a:t>
            </a:r>
            <a:r>
              <a:rPr lang="en-US" dirty="0" smtClean="0"/>
              <a:t> </a:t>
            </a:r>
            <a:r>
              <a:rPr lang="en-US" dirty="0" err="1" smtClean="0"/>
              <a:t>paradigma</a:t>
            </a:r>
            <a:r>
              <a:rPr lang="en-US" baseline="0" dirty="0" smtClean="0"/>
              <a:t> PPL’s met de </a:t>
            </a:r>
            <a:r>
              <a:rPr lang="en-US" baseline="0" dirty="0" err="1" smtClean="0"/>
              <a:t>Logische</a:t>
            </a:r>
            <a:r>
              <a:rPr lang="en-US" baseline="0" dirty="0" smtClean="0"/>
              <a:t> </a:t>
            </a:r>
            <a:r>
              <a:rPr lang="en-US" baseline="0" dirty="0" err="1" smtClean="0"/>
              <a:t>paradigma</a:t>
            </a:r>
            <a:r>
              <a:rPr lang="en-US" baseline="0" dirty="0" smtClean="0"/>
              <a:t> PPL’s </a:t>
            </a:r>
            <a:r>
              <a:rPr lang="en-US" baseline="0" dirty="0" err="1" smtClean="0"/>
              <a:t>vergeleken</a:t>
            </a:r>
            <a:r>
              <a:rPr lang="en-US" baseline="0" dirty="0" smtClean="0"/>
              <a:t> en de </a:t>
            </a:r>
            <a:r>
              <a:rPr lang="en-US" baseline="0" dirty="0" err="1" smtClean="0"/>
              <a:t>functionele</a:t>
            </a:r>
            <a:r>
              <a:rPr lang="en-US" baseline="0" dirty="0" smtClean="0"/>
              <a:t> </a:t>
            </a:r>
            <a:r>
              <a:rPr lang="en-US" baseline="0" dirty="0" err="1" smtClean="0"/>
              <a:t>paradigma’s</a:t>
            </a:r>
            <a:r>
              <a:rPr lang="en-US" baseline="0" dirty="0" smtClean="0"/>
              <a:t> met de </a:t>
            </a:r>
            <a:r>
              <a:rPr lang="en-US" baseline="0" dirty="0" err="1" smtClean="0"/>
              <a:t>functionele</a:t>
            </a:r>
            <a:r>
              <a:rPr lang="en-US" baseline="0" dirty="0" smtClean="0"/>
              <a:t>. </a:t>
            </a:r>
            <a:r>
              <a:rPr lang="en-US" baseline="0" dirty="0" err="1" smtClean="0"/>
              <a:t>Ik</a:t>
            </a:r>
            <a:r>
              <a:rPr lang="en-US" baseline="0" dirty="0" smtClean="0"/>
              <a:t> ben van plan </a:t>
            </a:r>
            <a:r>
              <a:rPr lang="en-US" baseline="0" dirty="0" err="1" smtClean="0"/>
              <a:t>om</a:t>
            </a:r>
            <a:r>
              <a:rPr lang="en-US" baseline="0" dirty="0" smtClean="0"/>
              <a:t> het </a:t>
            </a:r>
            <a:r>
              <a:rPr lang="en-US" baseline="0" dirty="0" err="1" smtClean="0"/>
              <a:t>anders</a:t>
            </a:r>
            <a:r>
              <a:rPr lang="en-US" baseline="0" dirty="0" smtClean="0"/>
              <a:t>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pakken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Mijn</a:t>
            </a:r>
            <a:r>
              <a:rPr lang="en-US" baseline="0" dirty="0" smtClean="0"/>
              <a:t> plan is </a:t>
            </a:r>
            <a:r>
              <a:rPr lang="en-US" baseline="0" dirty="0" err="1" smtClean="0"/>
              <a:t>om</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en </a:t>
            </a:r>
            <a:r>
              <a:rPr lang="en-US" baseline="0" dirty="0" err="1" smtClean="0"/>
              <a:t>vergelijking</a:t>
            </a:r>
            <a:r>
              <a:rPr lang="en-US" baseline="0" dirty="0" smtClean="0"/>
              <a:t> </a:t>
            </a:r>
            <a:r>
              <a:rPr lang="en-US" baseline="0" dirty="0" err="1" smtClean="0"/>
              <a:t>te</a:t>
            </a:r>
            <a:r>
              <a:rPr lang="en-US" baseline="0" dirty="0" smtClean="0"/>
              <a:t> </a:t>
            </a:r>
            <a:r>
              <a:rPr lang="en-US" baseline="0" dirty="0" err="1" smtClean="0"/>
              <a:t>doen</a:t>
            </a:r>
            <a:r>
              <a:rPr lang="en-US" baseline="0" dirty="0" smtClean="0"/>
              <a:t> </a:t>
            </a:r>
            <a:r>
              <a:rPr lang="en-US" baseline="0" dirty="0" err="1" smtClean="0"/>
              <a:t>tussen</a:t>
            </a:r>
            <a:r>
              <a:rPr lang="en-US" baseline="0" dirty="0" smtClean="0"/>
              <a:t> PPL’s met </a:t>
            </a:r>
            <a:r>
              <a:rPr lang="en-US" baseline="0" dirty="0" err="1" smtClean="0"/>
              <a:t>verschillende</a:t>
            </a:r>
            <a:r>
              <a:rPr lang="en-US" baseline="0" dirty="0" smtClean="0"/>
              <a:t> </a:t>
            </a:r>
            <a:r>
              <a:rPr lang="en-US" baseline="0" dirty="0" err="1" smtClean="0"/>
              <a:t>programmeerparadigma</a:t>
            </a:r>
            <a:r>
              <a:rPr lang="en-US" baseline="0" dirty="0" smtClean="0"/>
              <a:t> </a:t>
            </a:r>
            <a:r>
              <a:rPr lang="en-US" baseline="0" dirty="0" err="1" smtClean="0"/>
              <a:t>zoals</a:t>
            </a:r>
            <a:r>
              <a:rPr lang="en-US" baseline="0" dirty="0" smtClean="0"/>
              <a:t> ProbLog2 met Anglican. </a:t>
            </a:r>
            <a:r>
              <a:rPr lang="en-US" baseline="0" dirty="0" err="1" smtClean="0"/>
              <a:t>Omdat</a:t>
            </a:r>
            <a:r>
              <a:rPr lang="en-US" baseline="0" dirty="0" smtClean="0"/>
              <a:t> het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talen</a:t>
            </a:r>
            <a:r>
              <a:rPr lang="en-US" baseline="0" dirty="0" smtClean="0"/>
              <a:t> </a:t>
            </a:r>
            <a:r>
              <a:rPr lang="en-US" baseline="0" dirty="0" err="1" smtClean="0"/>
              <a:t>te</a:t>
            </a:r>
            <a:r>
              <a:rPr lang="en-US" baseline="0" dirty="0" smtClean="0"/>
              <a:t> </a:t>
            </a:r>
            <a:r>
              <a:rPr lang="en-US" baseline="0" dirty="0" err="1" smtClean="0"/>
              <a:t>vergelijken</a:t>
            </a:r>
            <a:r>
              <a:rPr lang="en-US" baseline="0" dirty="0" smtClean="0"/>
              <a:t> en </a:t>
            </a:r>
            <a:r>
              <a:rPr lang="en-US" baseline="0" dirty="0" err="1" smtClean="0"/>
              <a:t>evalueren</a:t>
            </a:r>
            <a:r>
              <a:rPr lang="en-US" baseline="0" dirty="0" smtClean="0"/>
              <a:t>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a:t>
            </a:r>
            <a:r>
              <a:rPr lang="en-US" dirty="0" err="1" smtClean="0"/>
              <a:t>eerste</a:t>
            </a:r>
            <a:r>
              <a:rPr lang="en-US" dirty="0" smtClean="0"/>
              <a:t> </a:t>
            </a:r>
            <a:r>
              <a:rPr lang="en-US" dirty="0" err="1" smtClean="0"/>
              <a:t>dat</a:t>
            </a:r>
            <a:r>
              <a:rPr lang="en-US" dirty="0" smtClean="0"/>
              <a:t> </a:t>
            </a:r>
            <a:r>
              <a:rPr lang="en-US" dirty="0" err="1" smtClean="0"/>
              <a:t>ik</a:t>
            </a:r>
            <a:r>
              <a:rPr lang="en-US" dirty="0" smtClean="0"/>
              <a:t> </a:t>
            </a:r>
            <a:r>
              <a:rPr lang="en-US" dirty="0" err="1" smtClean="0"/>
              <a:t>gedaan</a:t>
            </a:r>
            <a:r>
              <a:rPr lang="en-US" baseline="0" dirty="0" smtClean="0"/>
              <a:t> </a:t>
            </a:r>
            <a:r>
              <a:rPr lang="en-US" baseline="0" dirty="0" err="1" smtClean="0"/>
              <a:t>heb</a:t>
            </a:r>
            <a:r>
              <a:rPr lang="en-US" baseline="0" dirty="0" smtClean="0"/>
              <a:t> is </a:t>
            </a:r>
            <a:r>
              <a:rPr lang="en-US" baseline="0" dirty="0" err="1" smtClean="0"/>
              <a:t>een</a:t>
            </a:r>
            <a:r>
              <a:rPr lang="en-US" baseline="0" dirty="0" smtClean="0"/>
              <a:t> </a:t>
            </a:r>
            <a:r>
              <a:rPr lang="en-US" baseline="0" dirty="0" err="1" smtClean="0"/>
              <a:t>natuurlijk</a:t>
            </a:r>
            <a:r>
              <a:rPr lang="en-US" baseline="0" dirty="0" smtClean="0"/>
              <a:t> </a:t>
            </a:r>
            <a:r>
              <a:rPr lang="en-US" baseline="0" dirty="0" err="1" smtClean="0"/>
              <a:t>een</a:t>
            </a:r>
            <a:r>
              <a:rPr lang="en-US" baseline="0" dirty="0" smtClean="0"/>
              <a:t> </a:t>
            </a:r>
            <a:r>
              <a:rPr lang="en-US" baseline="0" dirty="0" err="1" smtClean="0"/>
              <a:t>probleem</a:t>
            </a:r>
            <a:r>
              <a:rPr lang="en-US" baseline="0" dirty="0" smtClean="0"/>
              <a:t> </a:t>
            </a:r>
            <a:r>
              <a:rPr lang="en-US" baseline="0" dirty="0" err="1" smtClean="0"/>
              <a:t>verzonnen</a:t>
            </a:r>
            <a:r>
              <a:rPr lang="en-US" baseline="0" dirty="0" smtClean="0"/>
              <a:t>. De </a:t>
            </a:r>
            <a:r>
              <a:rPr lang="en-US" baseline="0" dirty="0" err="1" smtClean="0"/>
              <a:t>beste</a:t>
            </a:r>
            <a:r>
              <a:rPr lang="en-US" baseline="0" dirty="0" smtClean="0"/>
              <a:t> </a:t>
            </a:r>
            <a:r>
              <a:rPr lang="en-US" baseline="0" dirty="0" err="1" smtClean="0"/>
              <a:t>manier</a:t>
            </a:r>
            <a:r>
              <a:rPr lang="en-US" baseline="0" dirty="0" smtClean="0"/>
              <a:t>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is </a:t>
            </a:r>
            <a:r>
              <a:rPr lang="en-US" baseline="0" dirty="0" err="1" smtClean="0"/>
              <a:t>natuurlijk</a:t>
            </a:r>
            <a:r>
              <a:rPr lang="en-US" baseline="0" dirty="0" smtClean="0"/>
              <a:t> </a:t>
            </a:r>
            <a:r>
              <a:rPr lang="en-US" baseline="0" dirty="0" err="1" smtClean="0"/>
              <a:t>een</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zoeken</a:t>
            </a:r>
            <a:r>
              <a:rPr lang="en-US" baseline="0" dirty="0" smtClean="0"/>
              <a:t> </a:t>
            </a:r>
            <a:r>
              <a:rPr lang="en-US" baseline="0" dirty="0" err="1" smtClean="0"/>
              <a:t>dat</a:t>
            </a:r>
            <a:r>
              <a:rPr lang="en-US" baseline="0" dirty="0" smtClean="0"/>
              <a:t> </a:t>
            </a:r>
            <a:r>
              <a:rPr lang="en-US" baseline="0" dirty="0" err="1" smtClean="0"/>
              <a:t>onderheven</a:t>
            </a:r>
            <a:r>
              <a:rPr lang="en-US" baseline="0" dirty="0" smtClean="0"/>
              <a:t> is </a:t>
            </a:r>
            <a:r>
              <a:rPr lang="en-US" baseline="0" dirty="0" err="1" smtClean="0"/>
              <a:t>aan</a:t>
            </a:r>
            <a:r>
              <a:rPr lang="en-US" baseline="0" dirty="0" smtClean="0"/>
              <a: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gekozen</a:t>
            </a:r>
            <a:r>
              <a:rPr lang="en-US" baseline="0" dirty="0" smtClean="0"/>
              <a:t> </a:t>
            </a:r>
            <a:r>
              <a:rPr lang="en-US" baseline="0" dirty="0" err="1" smtClean="0"/>
              <a:t>om</a:t>
            </a:r>
            <a:r>
              <a:rPr lang="en-US" baseline="0" dirty="0" smtClean="0"/>
              <a:t> </a:t>
            </a:r>
            <a:r>
              <a:rPr lang="en-US" baseline="0" dirty="0" err="1" smtClean="0"/>
              <a:t>een</a:t>
            </a:r>
            <a:r>
              <a:rPr lang="en-US" baseline="0" dirty="0" smtClean="0"/>
              <a:t> </a:t>
            </a:r>
            <a:r>
              <a:rPr lang="en-US" baseline="0" dirty="0" err="1" smtClean="0"/>
              <a:t>spel</a:t>
            </a:r>
            <a:r>
              <a:rPr lang="en-US" baseline="0" dirty="0" smtClean="0"/>
              <a:t> </a:t>
            </a:r>
            <a:r>
              <a:rPr lang="en-US" baseline="0" dirty="0" err="1" smtClean="0"/>
              <a:t>te</a:t>
            </a:r>
            <a:r>
              <a:rPr lang="en-US" baseline="0" dirty="0" smtClean="0"/>
              <a:t> </a:t>
            </a:r>
            <a:r>
              <a:rPr lang="en-US" baseline="0" dirty="0" err="1" smtClean="0"/>
              <a:t>modelleren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140704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Dit</a:t>
            </a:r>
            <a:r>
              <a:rPr lang="en-US" dirty="0" smtClean="0"/>
              <a:t> </a:t>
            </a:r>
            <a:r>
              <a:rPr lang="en-US" dirty="0" err="1" smtClean="0"/>
              <a:t>spel</a:t>
            </a:r>
            <a:r>
              <a:rPr lang="en-US" dirty="0" smtClean="0"/>
              <a:t> </a:t>
            </a:r>
            <a:r>
              <a:rPr lang="en-US" dirty="0" err="1" smtClean="0"/>
              <a:t>modelleer</a:t>
            </a:r>
            <a:r>
              <a:rPr lang="en-US" baseline="0" dirty="0" smtClean="0"/>
              <a:t> </a:t>
            </a:r>
            <a:r>
              <a:rPr lang="en-US" baseline="0" dirty="0" err="1" smtClean="0"/>
              <a:t>ik</a:t>
            </a:r>
            <a:r>
              <a:rPr lang="en-US" baseline="0" dirty="0" smtClean="0"/>
              <a:t> </a:t>
            </a:r>
            <a:r>
              <a:rPr lang="en-US" baseline="0" dirty="0" err="1" smtClean="0"/>
              <a:t>dus</a:t>
            </a:r>
            <a:r>
              <a:rPr lang="en-US" baseline="0" dirty="0" smtClean="0"/>
              <a:t> in ProbLog2 en Anglican. Het is </a:t>
            </a:r>
            <a:r>
              <a:rPr lang="en-US" baseline="0" dirty="0" err="1" smtClean="0"/>
              <a:t>belangrijk</a:t>
            </a:r>
            <a:r>
              <a:rPr lang="en-US" baseline="0" dirty="0" smtClean="0"/>
              <a:t> </a:t>
            </a:r>
            <a:r>
              <a:rPr lang="en-US" baseline="0" dirty="0" err="1" smtClean="0"/>
              <a:t>dat</a:t>
            </a:r>
            <a:r>
              <a:rPr lang="en-US" baseline="0" dirty="0" smtClean="0"/>
              <a:t> de </a:t>
            </a:r>
            <a:r>
              <a:rPr lang="en-US" baseline="0" dirty="0" err="1" smtClean="0"/>
              <a:t>karakteristieken</a:t>
            </a:r>
            <a:r>
              <a:rPr lang="en-US" baseline="0" dirty="0" smtClean="0"/>
              <a:t> van de </a:t>
            </a:r>
            <a:r>
              <a:rPr lang="en-US" baseline="0" dirty="0" err="1" smtClean="0"/>
              <a:t>taal</a:t>
            </a:r>
            <a:r>
              <a:rPr lang="en-US" baseline="0" dirty="0" smtClean="0"/>
              <a:t> </a:t>
            </a:r>
            <a:r>
              <a:rPr lang="en-US" baseline="0" dirty="0" err="1" smtClean="0"/>
              <a:t>naar</a:t>
            </a:r>
            <a:r>
              <a:rPr lang="en-US" baseline="0" dirty="0" smtClean="0"/>
              <a:t> </a:t>
            </a:r>
            <a:r>
              <a:rPr lang="en-US" baseline="0" dirty="0" err="1" smtClean="0"/>
              <a:t>boven</a:t>
            </a:r>
            <a:r>
              <a:rPr lang="en-US" baseline="0" dirty="0" smtClean="0"/>
              <a:t> </a:t>
            </a:r>
            <a:r>
              <a:rPr lang="en-US" baseline="0" dirty="0" err="1" smtClean="0"/>
              <a:t>komen</a:t>
            </a:r>
            <a:r>
              <a:rPr lang="en-US" baseline="0" dirty="0" smtClean="0"/>
              <a:t>. In </a:t>
            </a:r>
            <a:r>
              <a:rPr lang="en-US" baseline="0" dirty="0" err="1" smtClean="0"/>
              <a:t>ProbLog</a:t>
            </a:r>
            <a:r>
              <a:rPr lang="en-US" baseline="0" dirty="0" smtClean="0"/>
              <a:t> </a:t>
            </a:r>
            <a:r>
              <a:rPr lang="en-US" baseline="0" dirty="0" err="1" smtClean="0"/>
              <a:t>een</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met </a:t>
            </a:r>
            <a:r>
              <a:rPr lang="en-US" baseline="0" dirty="0" err="1" smtClean="0"/>
              <a:t>enkel</a:t>
            </a:r>
            <a:r>
              <a:rPr lang="en-US" baseline="0" dirty="0" smtClean="0"/>
              <a:t> pure </a:t>
            </a:r>
            <a:r>
              <a:rPr lang="en-US" baseline="0" dirty="0" err="1" smtClean="0"/>
              <a:t>functies</a:t>
            </a:r>
            <a:r>
              <a:rPr lang="en-US" baseline="0" dirty="0" smtClean="0"/>
              <a:t>. In Anglican </a:t>
            </a:r>
            <a:r>
              <a:rPr lang="en-US" baseline="0" dirty="0" err="1" smtClean="0"/>
              <a:t>meer</a:t>
            </a:r>
            <a:r>
              <a:rPr lang="en-US" baseline="0" dirty="0" smtClean="0"/>
              <a:t> </a:t>
            </a:r>
            <a:r>
              <a:rPr lang="en-US" baseline="0" dirty="0" err="1" smtClean="0"/>
              <a:t>functioneel</a:t>
            </a:r>
            <a:r>
              <a:rPr lang="en-US" baseline="0" dirty="0" smtClean="0"/>
              <a:t> met </a:t>
            </a:r>
            <a:r>
              <a:rPr lang="en-US" baseline="0" dirty="0" err="1" smtClean="0"/>
              <a:t>eventueel</a:t>
            </a:r>
            <a:r>
              <a:rPr lang="en-US" baseline="0" dirty="0" smtClean="0"/>
              <a:t> het </a:t>
            </a:r>
            <a:r>
              <a:rPr lang="en-US" baseline="0" dirty="0" err="1" smtClean="0"/>
              <a:t>gebruik</a:t>
            </a:r>
            <a:r>
              <a:rPr lang="en-US" baseline="0" dirty="0" smtClean="0"/>
              <a:t> van </a:t>
            </a:r>
            <a:r>
              <a:rPr lang="en-US" baseline="0" dirty="0" err="1" smtClean="0"/>
              <a:t>inpure</a:t>
            </a:r>
            <a:r>
              <a:rPr lang="en-US" baseline="0" dirty="0" smtClean="0"/>
              <a:t> </a:t>
            </a:r>
            <a:r>
              <a:rPr lang="en-US" baseline="0" dirty="0" err="1" smtClean="0"/>
              <a:t>functies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581170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Daarna</a:t>
            </a:r>
            <a:r>
              <a:rPr lang="en-US" dirty="0" smtClean="0"/>
              <a:t> doe</a:t>
            </a:r>
            <a:r>
              <a:rPr lang="en-US" baseline="0" dirty="0" smtClean="0"/>
              <a:t> </a:t>
            </a:r>
            <a:r>
              <a:rPr lang="en-US" baseline="0" dirty="0" err="1" smtClean="0"/>
              <a:t>ik</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a:t>
            </a:r>
            <a:r>
              <a:rPr lang="en-US" baseline="0" dirty="0" err="1" smtClean="0"/>
              <a:t>om</a:t>
            </a:r>
            <a:r>
              <a:rPr lang="en-US" baseline="0" dirty="0" smtClean="0"/>
              <a:t> de </a:t>
            </a:r>
            <a:r>
              <a:rPr lang="en-US" baseline="0" dirty="0" err="1" smtClean="0"/>
              <a:t>implementatie</a:t>
            </a:r>
            <a:r>
              <a:rPr lang="en-US" baseline="0" dirty="0" smtClean="0"/>
              <a:t> van de 2 </a:t>
            </a:r>
            <a:r>
              <a:rPr lang="en-US" baseline="0" dirty="0" err="1" smtClean="0"/>
              <a:t>talen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2976374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Waarna</a:t>
            </a:r>
            <a:r>
              <a:rPr lang="en-US" dirty="0" smtClean="0"/>
              <a:t> </a:t>
            </a:r>
            <a:r>
              <a:rPr lang="en-US" dirty="0" err="1" smtClean="0"/>
              <a:t>ik</a:t>
            </a:r>
            <a:r>
              <a:rPr lang="en-US" dirty="0" smtClean="0"/>
              <a:t> de</a:t>
            </a:r>
            <a:r>
              <a:rPr lang="en-US" baseline="0" dirty="0" smtClean="0"/>
              <a:t> 2 </a:t>
            </a:r>
            <a:r>
              <a:rPr lang="en-US" baseline="0" dirty="0" err="1" smtClean="0"/>
              <a:t>talen</a:t>
            </a:r>
            <a:r>
              <a:rPr lang="en-US" baseline="0" dirty="0" smtClean="0"/>
              <a:t> met </a:t>
            </a:r>
            <a:r>
              <a:rPr lang="en-US" baseline="0" dirty="0" err="1" smtClean="0"/>
              <a:t>elkaar</a:t>
            </a:r>
            <a:r>
              <a:rPr lang="en-US" baseline="0" dirty="0" smtClean="0"/>
              <a:t> </a:t>
            </a:r>
            <a:r>
              <a:rPr lang="en-US" baseline="0" dirty="0" err="1" smtClean="0"/>
              <a:t>evalueer</a:t>
            </a:r>
            <a:r>
              <a:rPr lang="en-US" baseline="0" dirty="0" smtClean="0"/>
              <a:t> </a:t>
            </a:r>
            <a:r>
              <a:rPr lang="en-US" baseline="0" dirty="0" err="1" smtClean="0"/>
              <a:t>aan</a:t>
            </a:r>
            <a:r>
              <a:rPr lang="en-US" baseline="0" dirty="0" smtClean="0"/>
              <a:t> de hand van de </a:t>
            </a:r>
            <a:r>
              <a:rPr lang="en-US" baseline="0" dirty="0" err="1" smtClean="0"/>
              <a:t>vooropgestelde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2358448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a:t>
            </a:r>
            <a:r>
              <a:rPr lang="en-US" baseline="0" dirty="0" smtClean="0"/>
              <a:t> </a:t>
            </a:r>
            <a:r>
              <a:rPr lang="en-US" baseline="0" dirty="0" err="1" smtClean="0"/>
              <a:t>te</a:t>
            </a:r>
            <a:r>
              <a:rPr lang="en-US" baseline="0" dirty="0" smtClean="0"/>
              <a:t> </a:t>
            </a:r>
            <a:r>
              <a:rPr lang="en-US" baseline="0" dirty="0" err="1" smtClean="0"/>
              <a:t>werken</a:t>
            </a:r>
            <a:r>
              <a:rPr lang="en-US" baseline="0" dirty="0" smtClean="0"/>
              <a:t> met </a:t>
            </a:r>
            <a:r>
              <a:rPr lang="en-US" baseline="0" dirty="0" err="1" smtClean="0"/>
              <a:t>onzekerheid</a:t>
            </a:r>
            <a:r>
              <a:rPr lang="en-US" baseline="0" dirty="0" smtClean="0"/>
              <a:t> is het </a:t>
            </a:r>
            <a:r>
              <a:rPr lang="en-US" baseline="0" dirty="0" err="1" smtClean="0"/>
              <a:t>belangrijk</a:t>
            </a:r>
            <a:r>
              <a:rPr lang="en-US" baseline="0" dirty="0" smtClean="0"/>
              <a:t> </a:t>
            </a:r>
            <a:r>
              <a:rPr lang="en-US" baseline="0" dirty="0" err="1" smtClean="0"/>
              <a:t>dat</a:t>
            </a:r>
            <a:r>
              <a:rPr lang="en-US" baseline="0" dirty="0" smtClean="0"/>
              <a:t> we de </a:t>
            </a:r>
            <a:r>
              <a:rPr lang="en-US" baseline="0" dirty="0" err="1" smtClean="0"/>
              <a:t>wereld</a:t>
            </a:r>
            <a:r>
              <a:rPr lang="en-US" baseline="0" dirty="0" smtClean="0"/>
              <a:t> </a:t>
            </a:r>
            <a:r>
              <a:rPr lang="en-US" baseline="0" dirty="0" err="1" smtClean="0"/>
              <a:t>kunnen</a:t>
            </a:r>
            <a:r>
              <a:rPr lang="en-US" baseline="0" dirty="0" smtClean="0"/>
              <a:t> </a:t>
            </a:r>
            <a:r>
              <a:rPr lang="en-US" baseline="0" dirty="0" err="1" smtClean="0"/>
              <a:t>modelleren</a:t>
            </a:r>
            <a:r>
              <a:rPr lang="en-US" baseline="0" dirty="0" smtClean="0"/>
              <a:t> </a:t>
            </a:r>
            <a:r>
              <a:rPr lang="en-US" baseline="0" dirty="0" err="1" smtClean="0"/>
              <a:t>waarin</a:t>
            </a:r>
            <a:r>
              <a:rPr lang="en-US" baseline="0" dirty="0" smtClean="0"/>
              <a:t> </a:t>
            </a:r>
            <a:r>
              <a:rPr lang="en-US" baseline="0" dirty="0" err="1" smtClean="0"/>
              <a:t>deze</a:t>
            </a:r>
            <a:r>
              <a:rPr lang="en-US" baseline="0" dirty="0" smtClean="0"/>
              <a:t> </a:t>
            </a:r>
            <a:r>
              <a:rPr lang="en-US" baseline="0" dirty="0" err="1" smtClean="0"/>
              <a:t>onzekerheden</a:t>
            </a:r>
            <a:r>
              <a:rPr lang="en-US" baseline="0" dirty="0" smtClean="0"/>
              <a:t> in </a:t>
            </a:r>
            <a:r>
              <a:rPr lang="en-US" baseline="0" dirty="0" err="1" smtClean="0"/>
              <a:t>voorkomen</a:t>
            </a:r>
            <a:r>
              <a:rPr lang="en-US" baseline="0" dirty="0" smtClean="0"/>
              <a:t>. </a:t>
            </a:r>
            <a:r>
              <a:rPr lang="en-US" baseline="0" dirty="0" err="1" smtClean="0"/>
              <a:t>Een</a:t>
            </a:r>
            <a:r>
              <a:rPr lang="en-US" baseline="0" dirty="0" smtClean="0"/>
              <a:t> </a:t>
            </a:r>
            <a:r>
              <a:rPr lang="en-US" baseline="0" dirty="0" err="1" smtClean="0"/>
              <a:t>methode</a:t>
            </a:r>
            <a:r>
              <a:rPr lang="en-US" baseline="0" dirty="0" smtClean="0"/>
              <a:t> </a:t>
            </a:r>
            <a:r>
              <a:rPr lang="en-US" baseline="0" dirty="0" err="1" smtClean="0"/>
              <a:t>om</a:t>
            </a:r>
            <a:r>
              <a:rPr lang="en-US" baseline="0" dirty="0" smtClean="0"/>
              <a:t> </a:t>
            </a:r>
            <a:r>
              <a:rPr lang="en-US" baseline="0" dirty="0" err="1" smtClean="0"/>
              <a:t>dit</a:t>
            </a:r>
            <a:r>
              <a:rPr lang="en-US" baseline="0" dirty="0" smtClean="0"/>
              <a:t> </a:t>
            </a:r>
            <a:r>
              <a:rPr lang="en-US" baseline="0" dirty="0" err="1" smtClean="0"/>
              <a:t>te</a:t>
            </a:r>
            <a:r>
              <a:rPr lang="en-US" baseline="0" dirty="0" smtClean="0"/>
              <a:t> </a:t>
            </a:r>
            <a:r>
              <a:rPr lang="en-US" baseline="0" dirty="0" err="1" smtClean="0"/>
              <a:t>doen</a:t>
            </a:r>
            <a:r>
              <a:rPr lang="en-US" baseline="0" dirty="0" smtClean="0"/>
              <a:t> is </a:t>
            </a:r>
            <a:r>
              <a:rPr lang="en-US" baseline="0" dirty="0" err="1" smtClean="0"/>
              <a:t>om</a:t>
            </a:r>
            <a:r>
              <a:rPr lang="en-US" baseline="0" dirty="0" smtClean="0"/>
              <a:t> </a:t>
            </a:r>
            <a:r>
              <a:rPr lang="en-US" baseline="0" dirty="0" err="1" smtClean="0"/>
              <a:t>gebruik</a:t>
            </a:r>
            <a:r>
              <a:rPr lang="en-US" baseline="0" dirty="0" smtClean="0"/>
              <a:t> </a:t>
            </a:r>
            <a:r>
              <a:rPr lang="en-US" baseline="0" dirty="0" err="1" smtClean="0"/>
              <a:t>te</a:t>
            </a:r>
            <a:r>
              <a:rPr lang="en-US" baseline="0" dirty="0" smtClean="0"/>
              <a:t> </a:t>
            </a:r>
            <a:r>
              <a:rPr lang="en-US" baseline="0" dirty="0" err="1" smtClean="0"/>
              <a:t>maken</a:t>
            </a:r>
            <a:r>
              <a:rPr lang="en-US" baseline="0" dirty="0" smtClean="0"/>
              <a:t> van </a:t>
            </a:r>
            <a:r>
              <a:rPr lang="en-US" baseline="0" dirty="0" err="1" smtClean="0"/>
              <a:t>bayesiaanse</a:t>
            </a:r>
            <a:r>
              <a:rPr lang="en-US" baseline="0" dirty="0" smtClean="0"/>
              <a:t> </a:t>
            </a:r>
            <a:r>
              <a:rPr lang="en-US" baseline="0" dirty="0" err="1" smtClean="0"/>
              <a:t>netwerken</a:t>
            </a:r>
            <a:r>
              <a:rPr lang="en-US" baseline="0" dirty="0" smtClean="0"/>
              <a:t>. In </a:t>
            </a:r>
            <a:r>
              <a:rPr lang="en-US" baseline="0" dirty="0" err="1" smtClean="0"/>
              <a:t>dit</a:t>
            </a:r>
            <a:r>
              <a:rPr lang="en-US" baseline="0" dirty="0" smtClean="0"/>
              <a:t> </a:t>
            </a:r>
            <a:r>
              <a:rPr lang="en-US" baseline="0" dirty="0" err="1" smtClean="0"/>
              <a:t>voorbeeld</a:t>
            </a:r>
            <a:r>
              <a:rPr lang="en-US" baseline="0" dirty="0" smtClean="0"/>
              <a:t> </a:t>
            </a:r>
            <a:r>
              <a:rPr lang="en-US" baseline="0" dirty="0" err="1" smtClean="0"/>
              <a:t>ziet</a:t>
            </a:r>
            <a:r>
              <a:rPr lang="en-US" baseline="0" dirty="0" smtClean="0"/>
              <a:t> u </a:t>
            </a:r>
            <a:r>
              <a:rPr lang="en-US" baseline="0" dirty="0" err="1" smtClean="0"/>
              <a:t>zo’n</a:t>
            </a:r>
            <a:r>
              <a:rPr lang="en-US" baseline="0" dirty="0" smtClean="0"/>
              <a:t> </a:t>
            </a:r>
            <a:r>
              <a:rPr lang="en-US" baseline="0" dirty="0" err="1" smtClean="0"/>
              <a:t>bayesiaans</a:t>
            </a:r>
            <a:r>
              <a:rPr lang="en-US" baseline="0" dirty="0" smtClean="0"/>
              <a:t> </a:t>
            </a:r>
            <a:r>
              <a:rPr lang="en-US" baseline="0" dirty="0" err="1" smtClean="0"/>
              <a:t>netwerk</a:t>
            </a:r>
            <a:r>
              <a:rPr lang="en-US" baseline="0" dirty="0" smtClean="0"/>
              <a:t>. </a:t>
            </a:r>
            <a:r>
              <a:rPr lang="en-US" baseline="0" dirty="0" err="1" smtClean="0"/>
              <a:t>Stel</a:t>
            </a:r>
            <a:r>
              <a:rPr lang="en-US" baseline="0" dirty="0" smtClean="0"/>
              <a:t>, u </a:t>
            </a:r>
            <a:r>
              <a:rPr lang="en-US" baseline="0" dirty="0" err="1" smtClean="0"/>
              <a:t>woont</a:t>
            </a:r>
            <a:r>
              <a:rPr lang="en-US" baseline="0" dirty="0" smtClean="0"/>
              <a:t> in </a:t>
            </a:r>
            <a:r>
              <a:rPr lang="en-US" baseline="0" dirty="0" err="1" smtClean="0"/>
              <a:t>een</a:t>
            </a:r>
            <a:r>
              <a:rPr lang="en-US" baseline="0" dirty="0" smtClean="0"/>
              <a:t> </a:t>
            </a:r>
            <a:r>
              <a:rPr lang="en-US" baseline="0" dirty="0" err="1" smtClean="0"/>
              <a:t>huis</a:t>
            </a:r>
            <a:r>
              <a:rPr lang="en-US" baseline="0" dirty="0" smtClean="0"/>
              <a:t> </a:t>
            </a:r>
            <a:r>
              <a:rPr lang="en-US" baseline="0" dirty="0" err="1" smtClean="0"/>
              <a:t>woont</a:t>
            </a:r>
            <a:r>
              <a:rPr lang="en-US" baseline="0" dirty="0" smtClean="0"/>
              <a:t> in </a:t>
            </a:r>
            <a:r>
              <a:rPr lang="en-US" baseline="0" dirty="0" err="1" smtClean="0"/>
              <a:t>een</a:t>
            </a:r>
            <a:r>
              <a:rPr lang="en-US" baseline="0" dirty="0" smtClean="0"/>
              <a:t> </a:t>
            </a:r>
            <a:r>
              <a:rPr lang="en-US" baseline="0" dirty="0" err="1" smtClean="0"/>
              <a:t>regio</a:t>
            </a:r>
            <a:r>
              <a:rPr lang="en-US" baseline="0" dirty="0" smtClean="0"/>
              <a:t> </a:t>
            </a:r>
            <a:r>
              <a:rPr lang="en-US" baseline="0" dirty="0" err="1" smtClean="0"/>
              <a:t>waar</a:t>
            </a:r>
            <a:r>
              <a:rPr lang="en-US" baseline="0" dirty="0" smtClean="0"/>
              <a:t> </a:t>
            </a:r>
            <a:r>
              <a:rPr lang="en-US" baseline="0" dirty="0" err="1" smtClean="0"/>
              <a:t>er</a:t>
            </a:r>
            <a:r>
              <a:rPr lang="en-US" baseline="0" dirty="0" smtClean="0"/>
              <a:t> 20% </a:t>
            </a:r>
            <a:r>
              <a:rPr lang="en-US" baseline="0" dirty="0" err="1" smtClean="0"/>
              <a:t>kans</a:t>
            </a:r>
            <a:r>
              <a:rPr lang="en-US" baseline="0" dirty="0" smtClean="0"/>
              <a:t> is op </a:t>
            </a:r>
            <a:r>
              <a:rPr lang="en-US" baseline="0" dirty="0" err="1" smtClean="0"/>
              <a:t>een</a:t>
            </a:r>
            <a:r>
              <a:rPr lang="en-US" baseline="0" dirty="0" smtClean="0"/>
              <a:t> </a:t>
            </a:r>
            <a:r>
              <a:rPr lang="en-US" baseline="0" dirty="0" err="1" smtClean="0"/>
              <a:t>aardbeving</a:t>
            </a:r>
            <a:r>
              <a:rPr lang="en-US" baseline="0" dirty="0" smtClean="0"/>
              <a:t>, en 70%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inbraak</a:t>
            </a:r>
            <a:r>
              <a:rPr lang="en-US" baseline="0" dirty="0" smtClean="0"/>
              <a:t> is in u </a:t>
            </a:r>
            <a:r>
              <a:rPr lang="en-US" baseline="0" dirty="0" err="1" smtClean="0"/>
              <a:t>huis</a:t>
            </a:r>
            <a:r>
              <a:rPr lang="en-US" baseline="0" dirty="0" smtClean="0"/>
              <a:t>. </a:t>
            </a:r>
            <a:r>
              <a:rPr lang="en-US" baseline="0" dirty="0" err="1" smtClean="0"/>
              <a:t>Er</a:t>
            </a:r>
            <a:r>
              <a:rPr lang="en-US" baseline="0" dirty="0" smtClean="0"/>
              <a:t> is </a:t>
            </a:r>
            <a:r>
              <a:rPr lang="en-US" baseline="0" dirty="0" err="1" smtClean="0"/>
              <a:t>een</a:t>
            </a:r>
            <a:r>
              <a:rPr lang="en-US" baseline="0" dirty="0" smtClean="0"/>
              <a:t> alarm </a:t>
            </a:r>
            <a:r>
              <a:rPr lang="en-US" baseline="0" dirty="0" err="1" smtClean="0"/>
              <a:t>systeem</a:t>
            </a:r>
            <a:r>
              <a:rPr lang="en-US" baseline="0" dirty="0" smtClean="0"/>
              <a:t> </a:t>
            </a:r>
            <a:r>
              <a:rPr lang="en-US" baseline="0" dirty="0" err="1" smtClean="0"/>
              <a:t>geinstalleerd</a:t>
            </a:r>
            <a:r>
              <a:rPr lang="en-US" baseline="0" dirty="0" smtClean="0"/>
              <a:t>. De </a:t>
            </a:r>
            <a:r>
              <a:rPr lang="en-US" baseline="0" dirty="0" err="1" smtClean="0"/>
              <a:t>kans</a:t>
            </a:r>
            <a:r>
              <a:rPr lang="en-US" baseline="0" dirty="0" smtClean="0"/>
              <a:t> </a:t>
            </a:r>
            <a:r>
              <a:rPr lang="en-US" baseline="0" dirty="0" err="1" smtClean="0"/>
              <a:t>dat</a:t>
            </a:r>
            <a:r>
              <a:rPr lang="en-US" baseline="0" dirty="0" smtClean="0"/>
              <a:t> het alarm </a:t>
            </a:r>
            <a:r>
              <a:rPr lang="en-US" baseline="0" dirty="0" err="1" smtClean="0"/>
              <a:t>afgaat</a:t>
            </a:r>
            <a:r>
              <a:rPr lang="en-US" baseline="0" dirty="0" smtClean="0"/>
              <a:t> is </a:t>
            </a:r>
            <a:r>
              <a:rPr lang="en-US" baseline="0" dirty="0" err="1" smtClean="0"/>
              <a:t>afhankelijk</a:t>
            </a:r>
            <a:r>
              <a:rPr lang="en-US" baseline="0" dirty="0" smtClean="0"/>
              <a:t> van de </a:t>
            </a:r>
            <a:r>
              <a:rPr lang="en-US" baseline="0" dirty="0" err="1" smtClean="0"/>
              <a:t>Inbraak</a:t>
            </a:r>
            <a:r>
              <a:rPr lang="en-US" baseline="0" dirty="0" smtClean="0"/>
              <a:t> en van </a:t>
            </a:r>
            <a:r>
              <a:rPr lang="en-US" baseline="0" dirty="0" err="1" smtClean="0"/>
              <a:t>een</a:t>
            </a:r>
            <a:r>
              <a:rPr lang="en-US" baseline="0" dirty="0" smtClean="0"/>
              <a:t> </a:t>
            </a:r>
            <a:r>
              <a:rPr lang="en-US" baseline="0" dirty="0" err="1" smtClean="0"/>
              <a:t>Aardbeving</a:t>
            </a:r>
            <a:r>
              <a:rPr lang="en-US" baseline="0" dirty="0" smtClean="0"/>
              <a:t>. </a:t>
            </a:r>
            <a:r>
              <a:rPr lang="en-US" baseline="0" dirty="0" err="1" smtClean="0"/>
              <a:t>Dit</a:t>
            </a:r>
            <a:r>
              <a:rPr lang="en-US" baseline="0" dirty="0" smtClean="0"/>
              <a:t> </a:t>
            </a:r>
            <a:r>
              <a:rPr lang="en-US" baseline="0" dirty="0" err="1" smtClean="0"/>
              <a:t>noemen</a:t>
            </a:r>
            <a:r>
              <a:rPr lang="en-US" baseline="0" dirty="0" smtClean="0"/>
              <a:t> we het </a:t>
            </a:r>
            <a:r>
              <a:rPr lang="en-US" baseline="0" dirty="0" err="1" smtClean="0"/>
              <a:t>modelleren</a:t>
            </a:r>
            <a:r>
              <a:rPr lang="en-US" baseline="0" dirty="0" smtClean="0"/>
              <a:t> van </a:t>
            </a:r>
            <a:r>
              <a:rPr lang="en-US" baseline="0" dirty="0" err="1" smtClean="0"/>
              <a:t>een</a:t>
            </a:r>
            <a:r>
              <a:rPr lang="en-US" baseline="0" dirty="0" smtClean="0"/>
              <a:t> </a:t>
            </a:r>
            <a:r>
              <a:rPr lang="en-US" baseline="0" dirty="0" err="1" smtClean="0"/>
              <a:t>wereld</a:t>
            </a:r>
            <a:r>
              <a:rPr lang="en-US" baseline="0" dirty="0" smtClean="0"/>
              <a:t> met </a:t>
            </a:r>
            <a:r>
              <a:rPr lang="en-US" baseline="0" dirty="0" err="1" smtClean="0"/>
              <a:t>probabilistische</a:t>
            </a:r>
            <a:r>
              <a:rPr lang="en-US" baseline="0" dirty="0" smtClean="0"/>
              <a:t> </a:t>
            </a:r>
            <a:r>
              <a:rPr lang="en-US" baseline="0" dirty="0" err="1" smtClean="0"/>
              <a:t>variabelen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2782125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22</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23</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Ik</a:t>
            </a:r>
            <a:r>
              <a:rPr lang="en-US" dirty="0" smtClean="0"/>
              <a:t> </a:t>
            </a:r>
            <a:r>
              <a:rPr lang="en-US" dirty="0" err="1" smtClean="0"/>
              <a:t>heb</a:t>
            </a:r>
            <a:r>
              <a:rPr lang="en-US" dirty="0" smtClean="0"/>
              <a:t> het</a:t>
            </a:r>
            <a:r>
              <a:rPr lang="en-US" baseline="0" dirty="0" smtClean="0"/>
              <a:t> model </a:t>
            </a:r>
            <a:r>
              <a:rPr lang="en-US" baseline="0" dirty="0" err="1" smtClean="0"/>
              <a:t>geimplementeerd</a:t>
            </a:r>
            <a:r>
              <a:rPr lang="en-US" baseline="0" dirty="0" smtClean="0"/>
              <a:t> in ProbLog2. </a:t>
            </a:r>
            <a:r>
              <a:rPr lang="en-US" baseline="0" dirty="0" err="1" smtClean="0"/>
              <a:t>Een</a:t>
            </a:r>
            <a:r>
              <a:rPr lang="en-US" baseline="0" dirty="0" smtClean="0"/>
              <a:t> van den </a:t>
            </a:r>
            <a:r>
              <a:rPr lang="en-US" baseline="0" dirty="0" err="1" smtClean="0"/>
              <a:t>belangrijkste</a:t>
            </a:r>
            <a:r>
              <a:rPr lang="en-US" baseline="0" dirty="0" smtClean="0"/>
              <a:t> </a:t>
            </a:r>
            <a:r>
              <a:rPr lang="en-US" baseline="0" dirty="0" err="1" smtClean="0"/>
              <a:t>predicaten</a:t>
            </a:r>
            <a:r>
              <a:rPr lang="en-US" baseline="0" dirty="0" smtClean="0"/>
              <a:t> van </a:t>
            </a:r>
            <a:r>
              <a:rPr lang="en-US" baseline="0" dirty="0" err="1" smtClean="0"/>
              <a:t>dit</a:t>
            </a:r>
            <a:r>
              <a:rPr lang="en-US" baseline="0" dirty="0" smtClean="0"/>
              <a:t> model </a:t>
            </a:r>
            <a:r>
              <a:rPr lang="en-US" baseline="0" dirty="0" err="1" smtClean="0"/>
              <a:t>zijn</a:t>
            </a:r>
            <a:r>
              <a:rPr lang="en-US" baseline="0" dirty="0" smtClean="0"/>
              <a:t> het board </a:t>
            </a:r>
            <a:r>
              <a:rPr lang="en-US" baseline="0" dirty="0" err="1" smtClean="0"/>
              <a:t>predicaat</a:t>
            </a:r>
            <a:r>
              <a:rPr lang="en-US" baseline="0" dirty="0" smtClean="0"/>
              <a:t> en het </a:t>
            </a:r>
            <a:r>
              <a:rPr lang="en-US" baseline="0" dirty="0" err="1" smtClean="0"/>
              <a:t>score_of_turn</a:t>
            </a:r>
            <a:r>
              <a:rPr lang="en-US" baseline="0" dirty="0" smtClean="0"/>
              <a:t> </a:t>
            </a:r>
            <a:r>
              <a:rPr lang="en-US" baseline="0" dirty="0" err="1" smtClean="0"/>
              <a:t>predicaat</a:t>
            </a:r>
            <a:r>
              <a:rPr lang="en-US" baseline="0" dirty="0" smtClean="0"/>
              <a:t>. Het board </a:t>
            </a:r>
            <a:r>
              <a:rPr lang="en-US" baseline="0" dirty="0" err="1" smtClean="0"/>
              <a:t>predicaat</a:t>
            </a:r>
            <a:r>
              <a:rPr lang="en-US" baseline="0" dirty="0" smtClean="0"/>
              <a:t> </a:t>
            </a:r>
            <a:r>
              <a:rPr lang="en-US" baseline="0" dirty="0" err="1" smtClean="0"/>
              <a:t>geeft</a:t>
            </a:r>
            <a:r>
              <a:rPr lang="en-US" baseline="0" dirty="0" smtClean="0"/>
              <a:t> </a:t>
            </a:r>
            <a:r>
              <a:rPr lang="en-US" baseline="0" dirty="0" err="1" smtClean="0"/>
              <a:t>alle</a:t>
            </a:r>
            <a:r>
              <a:rPr lang="en-US" baseline="0" dirty="0" smtClean="0"/>
              <a:t> </a:t>
            </a:r>
            <a:r>
              <a:rPr lang="en-US" baseline="0" dirty="0" err="1" smtClean="0"/>
              <a:t>mogelijke</a:t>
            </a:r>
            <a:r>
              <a:rPr lang="en-US" baseline="0" dirty="0" smtClean="0"/>
              <a:t> </a:t>
            </a:r>
            <a:r>
              <a:rPr lang="en-US" baseline="0" dirty="0" err="1" smtClean="0"/>
              <a:t>werelden</a:t>
            </a:r>
            <a:r>
              <a:rPr lang="en-US" baseline="0" dirty="0" smtClean="0"/>
              <a:t> </a:t>
            </a:r>
            <a:r>
              <a:rPr lang="en-US" baseline="0" dirty="0" err="1" smtClean="0"/>
              <a:t>weer</a:t>
            </a:r>
            <a:r>
              <a:rPr lang="en-US" baseline="0" dirty="0" smtClean="0"/>
              <a:t> </a:t>
            </a:r>
            <a:r>
              <a:rPr lang="en-US" baseline="0" dirty="0" err="1" smtClean="0"/>
              <a:t>waar</a:t>
            </a:r>
            <a:r>
              <a:rPr lang="en-US" baseline="0" dirty="0" smtClean="0"/>
              <a:t> men T </a:t>
            </a:r>
            <a:r>
              <a:rPr lang="en-US" baseline="0" dirty="0" err="1" smtClean="0"/>
              <a:t>beurten</a:t>
            </a:r>
            <a:r>
              <a:rPr lang="en-US" baseline="0" dirty="0" smtClean="0"/>
              <a:t> </a:t>
            </a:r>
            <a:r>
              <a:rPr lang="en-US" baseline="0" dirty="0" err="1" smtClean="0"/>
              <a:t>heeft</a:t>
            </a:r>
            <a:r>
              <a:rPr lang="en-US" baseline="0" dirty="0" smtClean="0"/>
              <a:t> </a:t>
            </a:r>
            <a:r>
              <a:rPr lang="en-US" baseline="0" dirty="0" err="1" smtClean="0"/>
              <a:t>mogen</a:t>
            </a:r>
            <a:r>
              <a:rPr lang="en-US" baseline="0" dirty="0" smtClean="0"/>
              <a:t> </a:t>
            </a:r>
            <a:r>
              <a:rPr lang="en-US" baseline="0" dirty="0" err="1" smtClean="0"/>
              <a:t>spelen</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a:t>
            </a:r>
            <a:r>
              <a:rPr lang="en-US" baseline="0" dirty="0" err="1" smtClean="0"/>
              <a:t>gegeven</a:t>
            </a:r>
            <a:r>
              <a:rPr lang="en-US" baseline="0" dirty="0" smtClean="0"/>
              <a:t> strategy. </a:t>
            </a:r>
            <a:r>
              <a:rPr lang="en-US" baseline="0" dirty="0" err="1" smtClean="0"/>
              <a:t>score_of_turn</a:t>
            </a:r>
            <a:r>
              <a:rPr lang="en-US" baseline="0" dirty="0" smtClean="0"/>
              <a:t> is </a:t>
            </a:r>
            <a:r>
              <a:rPr lang="en-US" baseline="0" dirty="0" err="1" smtClean="0"/>
              <a:t>geeft</a:t>
            </a:r>
            <a:r>
              <a:rPr lang="en-US" baseline="0" dirty="0" smtClean="0"/>
              <a:t>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representatie</a:t>
            </a:r>
            <a:r>
              <a:rPr lang="en-US" baseline="0" dirty="0" smtClean="0"/>
              <a:t> </a:t>
            </a:r>
            <a:r>
              <a:rPr lang="en-US" baseline="0" dirty="0" err="1" smtClean="0"/>
              <a:t>waar</a:t>
            </a:r>
            <a:r>
              <a:rPr lang="en-US" baseline="0" dirty="0" smtClean="0"/>
              <a:t> we </a:t>
            </a:r>
            <a:r>
              <a:rPr lang="en-US" baseline="0" dirty="0" err="1" smtClean="0"/>
              <a:t>enkel</a:t>
            </a:r>
            <a:r>
              <a:rPr lang="en-US" baseline="0" dirty="0" smtClean="0"/>
              <a:t> </a:t>
            </a:r>
            <a:r>
              <a:rPr lang="en-US" baseline="0" dirty="0" err="1" smtClean="0"/>
              <a:t>geinteresseert</a:t>
            </a:r>
            <a:r>
              <a:rPr lang="en-US" baseline="0" dirty="0" smtClean="0"/>
              <a:t> </a:t>
            </a:r>
            <a:r>
              <a:rPr lang="en-US" baseline="0" dirty="0" err="1" smtClean="0"/>
              <a:t>zijn</a:t>
            </a:r>
            <a:r>
              <a:rPr lang="en-US" baseline="0" dirty="0" smtClean="0"/>
              <a:t> in de score </a:t>
            </a:r>
            <a:r>
              <a:rPr lang="en-US" baseline="0" dirty="0" err="1" smtClean="0"/>
              <a:t>na</a:t>
            </a:r>
            <a:r>
              <a:rPr lang="en-US" baseline="0" dirty="0" smtClean="0"/>
              <a:t> </a:t>
            </a:r>
            <a:r>
              <a:rPr lang="en-US" baseline="0" dirty="0" err="1" smtClean="0"/>
              <a:t>een</a:t>
            </a:r>
            <a:r>
              <a:rPr lang="en-US" baseline="0" dirty="0" smtClean="0"/>
              <a:t> x </a:t>
            </a:r>
            <a:r>
              <a:rPr lang="en-US" baseline="0" dirty="0" err="1" smtClean="0"/>
              <a:t>aantal</a:t>
            </a:r>
            <a:r>
              <a:rPr lang="en-US" baseline="0" dirty="0" smtClean="0"/>
              <a:t> </a:t>
            </a:r>
            <a:r>
              <a:rPr lang="en-US" baseline="0" dirty="0" err="1" smtClean="0"/>
              <a:t>beurten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28</a:t>
            </a:fld>
            <a:endParaRPr lang="nl-NL"/>
          </a:p>
        </p:txBody>
      </p:sp>
    </p:spTree>
    <p:extLst>
      <p:ext uri="{BB962C8B-B14F-4D97-AF65-F5344CB8AC3E}">
        <p14:creationId xmlns:p14="http://schemas.microsoft.com/office/powerpoint/2010/main" val="552560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Als resultaat van deze query krijgen we dan deze</a:t>
            </a:r>
            <a:r>
              <a:rPr lang="nl-BE" baseline="0" dirty="0" smtClean="0"/>
              <a:t> waarden. Deze waarden zijn verschillend voor elke bord configuratie en verandert ook na elke beurt. Deze waarden zijn berekent voor een 3x3 bord na 2 beurten met de kleuren ratio strategy. Het is berekent aan de hand van exacte inferentie. Omdat we onmogelijk exacte inferentie kunnen berekenen voor alle bordconfiguraties, alle beurten en alle strategien moeten we gebruik maken van samples.</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29</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Maar goed dat ProbLog</a:t>
            </a:r>
            <a:r>
              <a:rPr lang="nl-BE" baseline="0" dirty="0" smtClean="0"/>
              <a:t> dit ondersteund en dus kunnen we gebruik maken van Samples. Aan de hand van 20 samples krijgen we al relatief juiste cijfers.</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30</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is een kans distributie van de</a:t>
            </a:r>
            <a:r>
              <a:rPr lang="nl-BE" baseline="0" dirty="0" smtClean="0"/>
              <a:t> score na 2 beurten van een gegeven 3x3 bord. Hier is het duidelijk dat de mogelijke score strategy het best presteerd na 2 beurten en de uniforme strategy het slechts. De bedoeling is om dit nog uit te breiden naar een kans distributie over alle borden. Dit heb ik nog niet getest.</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31</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Tijdens</a:t>
            </a:r>
            <a:r>
              <a:rPr lang="en-US" dirty="0" smtClean="0"/>
              <a:t> de </a:t>
            </a:r>
            <a:r>
              <a:rPr lang="en-US" dirty="0" err="1" smtClean="0"/>
              <a:t>implementatie</a:t>
            </a:r>
            <a:r>
              <a:rPr lang="en-US" dirty="0" smtClean="0"/>
              <a:t> van </a:t>
            </a:r>
            <a:r>
              <a:rPr lang="en-US" dirty="0" err="1" smtClean="0"/>
              <a:t>ProbLog</a:t>
            </a:r>
            <a:r>
              <a:rPr lang="en-US" dirty="0" smtClean="0"/>
              <a:t> </a:t>
            </a:r>
            <a:r>
              <a:rPr lang="en-US" dirty="0" err="1" smtClean="0"/>
              <a:t>heb</a:t>
            </a:r>
            <a:r>
              <a:rPr lang="en-US" dirty="0" smtClean="0"/>
              <a:t> </a:t>
            </a:r>
            <a:r>
              <a:rPr lang="en-US" dirty="0" err="1" smtClean="0"/>
              <a:t>ik</a:t>
            </a:r>
            <a:r>
              <a:rPr lang="en-US" dirty="0" smtClean="0"/>
              <a:t> al </a:t>
            </a:r>
            <a:r>
              <a:rPr lang="en-US" dirty="0" err="1" smtClean="0"/>
              <a:t>verschillende</a:t>
            </a:r>
            <a:r>
              <a:rPr lang="en-US" dirty="0" smtClean="0"/>
              <a:t> criteria </a:t>
            </a:r>
            <a:r>
              <a:rPr lang="en-US" dirty="0" err="1" smtClean="0"/>
              <a:t>kunnen</a:t>
            </a:r>
            <a:r>
              <a:rPr lang="en-US" dirty="0" smtClean="0"/>
              <a:t> </a:t>
            </a:r>
            <a:r>
              <a:rPr lang="en-US" dirty="0" err="1" smtClean="0"/>
              <a:t>evalueren</a:t>
            </a:r>
            <a:r>
              <a:rPr lang="en-US" dirty="0" smtClean="0"/>
              <a:t>.</a:t>
            </a:r>
            <a:r>
              <a:rPr lang="en-US" baseline="0" dirty="0" smtClean="0"/>
              <a:t> </a:t>
            </a:r>
            <a:r>
              <a:rPr lang="en-US" baseline="0" dirty="0" err="1" smtClean="0"/>
              <a:t>namelijk:De</a:t>
            </a:r>
            <a:r>
              <a:rPr lang="en-US" baseline="0" dirty="0" smtClean="0"/>
              <a:t> </a:t>
            </a:r>
            <a:r>
              <a:rPr lang="en-US" baseline="0" dirty="0" err="1" smtClean="0"/>
              <a:t>moeilijkheidsgraad</a:t>
            </a:r>
            <a:r>
              <a:rPr lang="en-US" baseline="0" dirty="0" smtClean="0"/>
              <a:t>. De </a:t>
            </a:r>
            <a:r>
              <a:rPr lang="en-US" baseline="0" dirty="0" err="1" smtClean="0"/>
              <a:t>installatie</a:t>
            </a:r>
            <a:r>
              <a:rPr lang="en-US" baseline="0" dirty="0" smtClean="0"/>
              <a:t> </a:t>
            </a:r>
            <a:r>
              <a:rPr lang="en-US" baseline="0" dirty="0" err="1" smtClean="0"/>
              <a:t>liep</a:t>
            </a:r>
            <a:r>
              <a:rPr lang="en-US" baseline="0" dirty="0" smtClean="0"/>
              <a:t> </a:t>
            </a:r>
            <a:r>
              <a:rPr lang="en-US" baseline="0" dirty="0" err="1" smtClean="0"/>
              <a:t>vlekkeloos</a:t>
            </a:r>
            <a:r>
              <a:rPr lang="en-US" baseline="0" dirty="0" smtClean="0"/>
              <a:t>, </a:t>
            </a:r>
            <a:r>
              <a:rPr lang="en-US" baseline="0" dirty="0" err="1" smtClean="0"/>
              <a:t>ik</a:t>
            </a:r>
            <a:r>
              <a:rPr lang="en-US" baseline="0" dirty="0" smtClean="0"/>
              <a:t> had </a:t>
            </a:r>
            <a:r>
              <a:rPr lang="en-US" baseline="0" dirty="0" err="1" smtClean="0"/>
              <a:t>enkel</a:t>
            </a:r>
            <a:r>
              <a:rPr lang="en-US" baseline="0" dirty="0" smtClean="0"/>
              <a:t> python </a:t>
            </a:r>
            <a:r>
              <a:rPr lang="en-US" baseline="0" dirty="0" err="1" smtClean="0"/>
              <a:t>nodig</a:t>
            </a:r>
            <a:r>
              <a:rPr lang="en-US" baseline="0" dirty="0" smtClean="0"/>
              <a:t> </a:t>
            </a:r>
            <a:r>
              <a:rPr lang="en-US" baseline="0" dirty="0" err="1" smtClean="0"/>
              <a:t>om</a:t>
            </a:r>
            <a:r>
              <a:rPr lang="en-US" baseline="0" dirty="0" smtClean="0"/>
              <a:t> </a:t>
            </a:r>
            <a:r>
              <a:rPr lang="en-US" baseline="0" dirty="0" err="1" smtClean="0"/>
              <a:t>ProbLog</a:t>
            </a:r>
            <a:r>
              <a:rPr lang="en-US" baseline="0" dirty="0" smtClean="0"/>
              <a:t> </a:t>
            </a:r>
            <a:r>
              <a:rPr lang="en-US" baseline="0" dirty="0" err="1" smtClean="0"/>
              <a:t>als</a:t>
            </a:r>
            <a:r>
              <a:rPr lang="en-US" baseline="0" dirty="0" smtClean="0"/>
              <a:t> </a:t>
            </a:r>
            <a:r>
              <a:rPr lang="en-US" baseline="0" dirty="0" err="1" smtClean="0"/>
              <a:t>extensie</a:t>
            </a:r>
            <a:r>
              <a:rPr lang="en-US" baseline="0" dirty="0" smtClean="0"/>
              <a:t> </a:t>
            </a:r>
            <a:r>
              <a:rPr lang="en-US" baseline="0" dirty="0" err="1" smtClean="0"/>
              <a:t>te</a:t>
            </a:r>
            <a:r>
              <a:rPr lang="en-US" baseline="0" dirty="0" smtClean="0"/>
              <a:t> </a:t>
            </a:r>
            <a:r>
              <a:rPr lang="en-US" baseline="0" dirty="0" err="1" smtClean="0"/>
              <a:t>installeren</a:t>
            </a:r>
            <a:r>
              <a:rPr lang="en-US" baseline="0" dirty="0" smtClean="0"/>
              <a:t>. </a:t>
            </a:r>
            <a:r>
              <a:rPr lang="en-US" baseline="0" dirty="0" err="1" smtClean="0"/>
              <a:t>Omdat</a:t>
            </a:r>
            <a:r>
              <a:rPr lang="en-US" baseline="0" dirty="0" smtClean="0"/>
              <a:t> het </a:t>
            </a:r>
            <a:r>
              <a:rPr lang="en-US" baseline="0" dirty="0" err="1" smtClean="0"/>
              <a:t>een</a:t>
            </a:r>
            <a:r>
              <a:rPr lang="en-US" baseline="0" dirty="0" smtClean="0"/>
              <a:t> </a:t>
            </a:r>
            <a:r>
              <a:rPr lang="en-US" baseline="0" dirty="0" err="1" smtClean="0"/>
              <a:t>logisch</a:t>
            </a:r>
            <a:r>
              <a:rPr lang="en-US" baseline="0" dirty="0" smtClean="0"/>
              <a:t> </a:t>
            </a:r>
            <a:r>
              <a:rPr lang="en-US" baseline="0" dirty="0" err="1" smtClean="0"/>
              <a:t>programmeer</a:t>
            </a:r>
            <a:r>
              <a:rPr lang="en-US" baseline="0" dirty="0" smtClean="0"/>
              <a:t> </a:t>
            </a:r>
            <a:r>
              <a:rPr lang="en-US" baseline="0" dirty="0" err="1" smtClean="0"/>
              <a:t>paradigma</a:t>
            </a:r>
            <a:r>
              <a:rPr lang="en-US" baseline="0" dirty="0" smtClean="0"/>
              <a:t> is </a:t>
            </a:r>
            <a:r>
              <a:rPr lang="en-US" baseline="0" dirty="0" err="1" smtClean="0"/>
              <a:t>verkrijgen</a:t>
            </a:r>
            <a:r>
              <a:rPr lang="en-US" baseline="0" dirty="0" smtClean="0"/>
              <a:t> we heel </a:t>
            </a:r>
            <a:r>
              <a:rPr lang="en-US" baseline="0" dirty="0" err="1" smtClean="0"/>
              <a:t>elegante</a:t>
            </a:r>
            <a:r>
              <a:rPr lang="en-US" baseline="0" dirty="0" smtClean="0"/>
              <a:t> code </a:t>
            </a:r>
            <a:r>
              <a:rPr lang="en-US" baseline="0" dirty="0" err="1" smtClean="0"/>
              <a:t>dat</a:t>
            </a:r>
            <a:r>
              <a:rPr lang="en-US" baseline="0" dirty="0" smtClean="0"/>
              <a:t> het </a:t>
            </a:r>
            <a:r>
              <a:rPr lang="en-US" baseline="0" dirty="0" err="1" smtClean="0"/>
              <a:t>makkelijker</a:t>
            </a:r>
            <a:r>
              <a:rPr lang="en-US" baseline="0" dirty="0" smtClean="0"/>
              <a:t> </a:t>
            </a:r>
            <a:r>
              <a:rPr lang="en-US" baseline="0" dirty="0" err="1" smtClean="0"/>
              <a:t>maakt</a:t>
            </a:r>
            <a:r>
              <a:rPr lang="en-US" baseline="0" dirty="0" smtClean="0"/>
              <a:t> </a:t>
            </a:r>
            <a:r>
              <a:rPr lang="en-US" baseline="0" dirty="0" err="1" smtClean="0"/>
              <a:t>om</a:t>
            </a:r>
            <a:r>
              <a:rPr lang="en-US" baseline="0" dirty="0" smtClean="0"/>
              <a:t> bugs in </a:t>
            </a:r>
            <a:r>
              <a:rPr lang="en-US" baseline="0" dirty="0" err="1" smtClean="0"/>
              <a:t>te</a:t>
            </a:r>
            <a:r>
              <a:rPr lang="en-US" baseline="0" dirty="0" smtClean="0"/>
              <a:t> </a:t>
            </a:r>
            <a:r>
              <a:rPr lang="en-US" baseline="0" dirty="0" err="1" smtClean="0"/>
              <a:t>vinden</a:t>
            </a:r>
            <a:r>
              <a:rPr lang="en-US" baseline="0" dirty="0" smtClean="0"/>
              <a:t>. de </a:t>
            </a:r>
            <a:r>
              <a:rPr lang="en-US" baseline="0" dirty="0" err="1" smtClean="0"/>
              <a:t>uitbreidbaarheid</a:t>
            </a:r>
            <a:r>
              <a:rPr lang="en-US" baseline="0" dirty="0" smtClean="0"/>
              <a:t> in </a:t>
            </a:r>
            <a:r>
              <a:rPr lang="en-US" baseline="0" dirty="0" err="1" smtClean="0"/>
              <a:t>ProbLog</a:t>
            </a:r>
            <a:r>
              <a:rPr lang="en-US" baseline="0" dirty="0" smtClean="0"/>
              <a:t> is </a:t>
            </a:r>
            <a:r>
              <a:rPr lang="en-US" baseline="0" dirty="0" err="1" smtClean="0"/>
              <a:t>ook</a:t>
            </a:r>
            <a:r>
              <a:rPr lang="en-US" baseline="0" dirty="0" smtClean="0"/>
              <a:t> </a:t>
            </a:r>
            <a:r>
              <a:rPr lang="en-US" baseline="0" dirty="0" err="1" smtClean="0"/>
              <a:t>uitstekend</a:t>
            </a:r>
            <a:r>
              <a:rPr lang="en-US" baseline="0" dirty="0" smtClean="0"/>
              <a:t>. Het is </a:t>
            </a:r>
            <a:r>
              <a:rPr lang="en-US" baseline="0" dirty="0" err="1" smtClean="0"/>
              <a:t>geen</a:t>
            </a:r>
            <a:r>
              <a:rPr lang="en-US" baseline="0" dirty="0" smtClean="0"/>
              <a:t> </a:t>
            </a:r>
            <a:r>
              <a:rPr lang="en-US" baseline="0" dirty="0" err="1" smtClean="0"/>
              <a:t>probleem</a:t>
            </a:r>
            <a:r>
              <a:rPr lang="en-US" baseline="0" dirty="0" smtClean="0"/>
              <a:t> </a:t>
            </a:r>
            <a:r>
              <a:rPr lang="en-US" baseline="0" dirty="0" err="1" smtClean="0"/>
              <a:t>om</a:t>
            </a:r>
            <a:r>
              <a:rPr lang="en-US" baseline="0" dirty="0" smtClean="0"/>
              <a:t> </a:t>
            </a:r>
            <a:r>
              <a:rPr lang="en-US" baseline="0" dirty="0" err="1" smtClean="0"/>
              <a:t>distributies</a:t>
            </a:r>
            <a:r>
              <a:rPr lang="en-US" baseline="0" dirty="0" smtClean="0"/>
              <a:t> </a:t>
            </a:r>
            <a:r>
              <a:rPr lang="en-US" baseline="0" dirty="0" err="1" smtClean="0"/>
              <a:t>te</a:t>
            </a:r>
            <a:r>
              <a:rPr lang="en-US" baseline="0" dirty="0" smtClean="0"/>
              <a:t> </a:t>
            </a:r>
            <a:r>
              <a:rPr lang="en-US" baseline="0" dirty="0" err="1" smtClean="0"/>
              <a:t>veranderen</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een</a:t>
            </a:r>
            <a:r>
              <a:rPr lang="en-US" baseline="0" dirty="0" smtClean="0"/>
              <a:t> rode </a:t>
            </a:r>
            <a:r>
              <a:rPr lang="en-US" baseline="0" dirty="0" err="1" smtClean="0"/>
              <a:t>blok</a:t>
            </a:r>
            <a:r>
              <a:rPr lang="en-US" baseline="0" dirty="0" smtClean="0"/>
              <a:t> in </a:t>
            </a:r>
            <a:r>
              <a:rPr lang="en-US" baseline="0" dirty="0" err="1" smtClean="0"/>
              <a:t>een</a:t>
            </a:r>
            <a:r>
              <a:rPr lang="en-US" baseline="0" dirty="0" smtClean="0"/>
              <a:t> </a:t>
            </a:r>
            <a:r>
              <a:rPr lang="en-US" baseline="0" dirty="0" err="1" smtClean="0"/>
              <a:t>groene</a:t>
            </a:r>
            <a:r>
              <a:rPr lang="en-US" baseline="0" dirty="0" smtClean="0"/>
              <a:t>, </a:t>
            </a:r>
            <a:r>
              <a:rPr lang="en-US" baseline="0" dirty="0" err="1" smtClean="0"/>
              <a:t>blauwe</a:t>
            </a:r>
            <a:r>
              <a:rPr lang="en-US" baseline="0" dirty="0" smtClean="0"/>
              <a:t> of </a:t>
            </a:r>
            <a:r>
              <a:rPr lang="en-US" baseline="0" dirty="0" err="1" smtClean="0"/>
              <a:t>gele</a:t>
            </a:r>
            <a:r>
              <a:rPr lang="en-US" baseline="0" dirty="0" smtClean="0"/>
              <a:t> </a:t>
            </a:r>
            <a:r>
              <a:rPr lang="en-US" baseline="0" dirty="0" err="1" smtClean="0"/>
              <a:t>blok</a:t>
            </a:r>
            <a:r>
              <a:rPr lang="en-US" baseline="0" dirty="0" smtClean="0"/>
              <a:t> </a:t>
            </a:r>
            <a:r>
              <a:rPr lang="en-US" baseline="0" dirty="0" err="1" smtClean="0"/>
              <a:t>verandert</a:t>
            </a:r>
            <a:r>
              <a:rPr lang="en-US" baseline="0" dirty="0" smtClean="0"/>
              <a:t>.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tijdens</a:t>
            </a:r>
            <a:r>
              <a:rPr lang="en-US" baseline="0" dirty="0" smtClean="0"/>
              <a:t> de </a:t>
            </a:r>
            <a:r>
              <a:rPr lang="en-US" baseline="0" dirty="0" err="1" smtClean="0"/>
              <a:t>implementatie</a:t>
            </a:r>
            <a:r>
              <a:rPr lang="en-US" baseline="0" dirty="0" smtClean="0"/>
              <a:t> </a:t>
            </a:r>
            <a:r>
              <a:rPr lang="en-US" baseline="0" dirty="0" err="1" smtClean="0"/>
              <a:t>gewerkt</a:t>
            </a:r>
            <a:r>
              <a:rPr lang="en-US" baseline="0" dirty="0" smtClean="0"/>
              <a:t> met Notepad++ </a:t>
            </a:r>
            <a:r>
              <a:rPr lang="en-US" baseline="0" dirty="0" err="1" smtClean="0"/>
              <a:t>als</a:t>
            </a:r>
            <a:r>
              <a:rPr lang="en-US" baseline="0" dirty="0" smtClean="0"/>
              <a:t> </a:t>
            </a:r>
            <a:r>
              <a:rPr lang="en-US" baseline="0" dirty="0" err="1" smtClean="0"/>
              <a:t>ontwikkelingsomgeving</a:t>
            </a:r>
            <a:r>
              <a:rPr lang="en-US" baseline="0" dirty="0" smtClean="0"/>
              <a:t>. </a:t>
            </a:r>
            <a:r>
              <a:rPr lang="en-US" baseline="0" dirty="0" err="1" smtClean="0"/>
              <a:t>Hier</a:t>
            </a:r>
            <a:r>
              <a:rPr lang="en-US" baseline="0" dirty="0" smtClean="0"/>
              <a:t> is </a:t>
            </a:r>
            <a:r>
              <a:rPr lang="en-US" baseline="0" dirty="0" err="1" smtClean="0"/>
              <a:t>er</a:t>
            </a:r>
            <a:r>
              <a:rPr lang="en-US" baseline="0" dirty="0" smtClean="0"/>
              <a:t> </a:t>
            </a:r>
            <a:r>
              <a:rPr lang="en-US" baseline="0" dirty="0" err="1" smtClean="0"/>
              <a:t>een</a:t>
            </a:r>
            <a:r>
              <a:rPr lang="en-US" baseline="0" dirty="0" smtClean="0"/>
              <a:t> layout </a:t>
            </a:r>
            <a:r>
              <a:rPr lang="en-US" baseline="0" dirty="0" err="1" smtClean="0"/>
              <a:t>beschikbaar</a:t>
            </a:r>
            <a:r>
              <a:rPr lang="en-US" baseline="0" dirty="0" smtClean="0"/>
              <a:t> </a:t>
            </a:r>
            <a:r>
              <a:rPr lang="en-US" baseline="0" dirty="0" err="1" smtClean="0"/>
              <a:t>voor</a:t>
            </a:r>
            <a:r>
              <a:rPr lang="en-US" baseline="0" dirty="0" smtClean="0"/>
              <a:t> Prolog en </a:t>
            </a:r>
            <a:r>
              <a:rPr lang="en-US" baseline="0" dirty="0" err="1" smtClean="0"/>
              <a:t>deze</a:t>
            </a:r>
            <a:r>
              <a:rPr lang="en-US" baseline="0" dirty="0" smtClean="0"/>
              <a:t> </a:t>
            </a:r>
            <a:r>
              <a:rPr lang="en-US" baseline="0" dirty="0" err="1" smtClean="0"/>
              <a:t>werkt</a:t>
            </a:r>
            <a:r>
              <a:rPr lang="en-US" baseline="0" dirty="0" smtClean="0"/>
              <a:t> </a:t>
            </a:r>
            <a:r>
              <a:rPr lang="en-US" baseline="0" dirty="0" err="1" smtClean="0"/>
              <a:t>ook</a:t>
            </a:r>
            <a:r>
              <a:rPr lang="en-US" baseline="0" dirty="0" smtClean="0"/>
              <a:t> </a:t>
            </a:r>
            <a:r>
              <a:rPr lang="en-US" baseline="0" dirty="0" err="1" smtClean="0"/>
              <a:t>goed</a:t>
            </a:r>
            <a:r>
              <a:rPr lang="en-US" baseline="0" dirty="0" smtClean="0"/>
              <a:t> </a:t>
            </a:r>
            <a:r>
              <a:rPr lang="en-US" baseline="0" dirty="0" err="1" smtClean="0"/>
              <a:t>voor</a:t>
            </a:r>
            <a:r>
              <a:rPr lang="en-US" baseline="0" dirty="0" smtClean="0"/>
              <a:t> </a:t>
            </a:r>
            <a:r>
              <a:rPr lang="en-US" baseline="0" dirty="0" err="1" smtClean="0"/>
              <a:t>ProbLog</a:t>
            </a:r>
            <a:r>
              <a:rPr lang="en-US" baseline="0" dirty="0" smtClean="0"/>
              <a:t>. Het </a:t>
            </a:r>
            <a:r>
              <a:rPr lang="en-US" baseline="0" dirty="0" err="1" smtClean="0"/>
              <a:t>debuggen</a:t>
            </a:r>
            <a:r>
              <a:rPr lang="en-US" baseline="0" dirty="0" smtClean="0"/>
              <a:t> van </a:t>
            </a:r>
            <a:r>
              <a:rPr lang="en-US" baseline="0" dirty="0" err="1" smtClean="0"/>
              <a:t>mijn</a:t>
            </a:r>
            <a:r>
              <a:rPr lang="en-US" baseline="0" dirty="0" smtClean="0"/>
              <a:t> code was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zaak</a:t>
            </a:r>
            <a:r>
              <a:rPr lang="en-US" baseline="0" dirty="0" smtClean="0"/>
              <a:t>. </a:t>
            </a:r>
            <a:r>
              <a:rPr lang="en-US" baseline="0" dirty="0" err="1" smtClean="0"/>
              <a:t>Voor</a:t>
            </a:r>
            <a:r>
              <a:rPr lang="en-US" baseline="0" dirty="0" smtClean="0"/>
              <a:t> prolog </a:t>
            </a:r>
            <a:r>
              <a:rPr lang="en-US" baseline="0" dirty="0" err="1" smtClean="0"/>
              <a:t>predicaten</a:t>
            </a:r>
            <a:r>
              <a:rPr lang="en-US" baseline="0" dirty="0" smtClean="0"/>
              <a:t> </a:t>
            </a:r>
            <a:r>
              <a:rPr lang="en-US" baseline="0" dirty="0" err="1" smtClean="0"/>
              <a:t>kon</a:t>
            </a:r>
            <a:r>
              <a:rPr lang="en-US" baseline="0" dirty="0" smtClean="0"/>
              <a:t> </a:t>
            </a:r>
            <a:r>
              <a:rPr lang="en-US" baseline="0" dirty="0" err="1" smtClean="0"/>
              <a:t>ik</a:t>
            </a:r>
            <a:r>
              <a:rPr lang="en-US" baseline="0" dirty="0" smtClean="0"/>
              <a:t> SWI-PL </a:t>
            </a:r>
            <a:r>
              <a:rPr lang="en-US" baseline="0" dirty="0" err="1" smtClean="0"/>
              <a:t>gebruiken</a:t>
            </a:r>
            <a:r>
              <a:rPr lang="en-US" baseline="0" dirty="0" smtClean="0"/>
              <a:t> maar </a:t>
            </a:r>
            <a:r>
              <a:rPr lang="en-US" baseline="0" dirty="0" err="1" smtClean="0"/>
              <a:t>voor</a:t>
            </a:r>
            <a:r>
              <a:rPr lang="en-US" baseline="0" dirty="0" smtClean="0"/>
              <a:t> </a:t>
            </a:r>
            <a:r>
              <a:rPr lang="en-US" baseline="0" dirty="0" err="1" smtClean="0"/>
              <a:t>ProbLog</a:t>
            </a:r>
            <a:r>
              <a:rPr lang="en-US" baseline="0" dirty="0" smtClean="0"/>
              <a:t> queries was </a:t>
            </a:r>
            <a:r>
              <a:rPr lang="en-US" baseline="0" dirty="0" err="1" smtClean="0"/>
              <a:t>er</a:t>
            </a:r>
            <a:r>
              <a:rPr lang="en-US" baseline="0" dirty="0" smtClean="0"/>
              <a:t> </a:t>
            </a:r>
            <a:r>
              <a:rPr lang="en-US" baseline="0" dirty="0" err="1" smtClean="0"/>
              <a:t>geen</a:t>
            </a:r>
            <a:r>
              <a:rPr lang="en-US" baseline="0" dirty="0" smtClean="0"/>
              <a:t> debugger </a:t>
            </a:r>
            <a:r>
              <a:rPr lang="en-US" baseline="0" dirty="0" err="1" smtClean="0"/>
              <a:t>beschikbaar</a:t>
            </a:r>
            <a:r>
              <a:rPr lang="en-US" baseline="0" dirty="0" smtClean="0"/>
              <a:t>. </a:t>
            </a:r>
            <a:r>
              <a:rPr lang="en-US" baseline="0" dirty="0" err="1" smtClean="0"/>
              <a:t>Ik</a:t>
            </a:r>
            <a:r>
              <a:rPr lang="en-US" baseline="0" dirty="0" smtClean="0"/>
              <a:t> </a:t>
            </a:r>
            <a:r>
              <a:rPr lang="en-US" baseline="0" dirty="0" err="1" smtClean="0"/>
              <a:t>moest</a:t>
            </a:r>
            <a:r>
              <a:rPr lang="en-US" baseline="0" dirty="0" smtClean="0"/>
              <a:t> </a:t>
            </a:r>
            <a:r>
              <a:rPr lang="en-US" baseline="0" dirty="0" err="1" smtClean="0"/>
              <a:t>dus</a:t>
            </a:r>
            <a:r>
              <a:rPr lang="en-US" baseline="0" dirty="0" smtClean="0"/>
              <a:t> </a:t>
            </a:r>
            <a:r>
              <a:rPr lang="en-US" baseline="0" dirty="0" err="1" smtClean="0"/>
              <a:t>afgaan</a:t>
            </a:r>
            <a:r>
              <a:rPr lang="en-US" baseline="0" dirty="0" smtClean="0"/>
              <a:t> op error codes </a:t>
            </a:r>
            <a:r>
              <a:rPr lang="en-US" baseline="0" dirty="0" err="1" smtClean="0"/>
              <a:t>om</a:t>
            </a:r>
            <a:r>
              <a:rPr lang="en-US" baseline="0" dirty="0" smtClean="0"/>
              <a:t> de </a:t>
            </a:r>
            <a:r>
              <a:rPr lang="en-US" baseline="0" dirty="0" err="1" smtClean="0"/>
              <a:t>fout</a:t>
            </a:r>
            <a:r>
              <a:rPr lang="en-US" baseline="0" dirty="0" smtClean="0"/>
              <a:t> </a:t>
            </a:r>
            <a:r>
              <a:rPr lang="en-US" baseline="0" dirty="0" err="1" smtClean="0"/>
              <a:t>te</a:t>
            </a:r>
            <a:r>
              <a:rPr lang="en-US" baseline="0" dirty="0" smtClean="0"/>
              <a:t> </a:t>
            </a:r>
            <a:r>
              <a:rPr lang="en-US" baseline="0" dirty="0" err="1" smtClean="0"/>
              <a:t>vinden</a:t>
            </a:r>
            <a:r>
              <a:rPr lang="en-US" baseline="0" dirty="0" smtClean="0"/>
              <a:t>.</a:t>
            </a:r>
          </a:p>
          <a:p>
            <a:r>
              <a:rPr lang="en-US" baseline="0" dirty="0" err="1" smtClean="0"/>
              <a:t>Er</a:t>
            </a:r>
            <a:r>
              <a:rPr lang="en-US" baseline="0" dirty="0" smtClean="0"/>
              <a:t> was </a:t>
            </a:r>
            <a:r>
              <a:rPr lang="en-US" baseline="0" dirty="0" err="1" smtClean="0"/>
              <a:t>wel</a:t>
            </a:r>
            <a:r>
              <a:rPr lang="en-US" baseline="0" dirty="0" smtClean="0"/>
              <a:t> de </a:t>
            </a:r>
            <a:r>
              <a:rPr lang="en-US" baseline="0" dirty="0" err="1" smtClean="0"/>
              <a:t>mogelijkheid</a:t>
            </a:r>
            <a:r>
              <a:rPr lang="en-US" baseline="0" dirty="0" smtClean="0"/>
              <a:t> </a:t>
            </a:r>
            <a:r>
              <a:rPr lang="en-US" baseline="0" dirty="0" err="1" smtClean="0"/>
              <a:t>om</a:t>
            </a:r>
            <a:r>
              <a:rPr lang="en-US" baseline="0" dirty="0" smtClean="0"/>
              <a:t> python </a:t>
            </a:r>
            <a:r>
              <a:rPr lang="en-US" baseline="0" dirty="0" err="1" smtClean="0"/>
              <a:t>te</a:t>
            </a:r>
            <a:r>
              <a:rPr lang="en-US" baseline="0" dirty="0" smtClean="0"/>
              <a:t> </a:t>
            </a:r>
            <a:r>
              <a:rPr lang="en-US" baseline="0" dirty="0" err="1" smtClean="0"/>
              <a:t>gebruiken</a:t>
            </a:r>
            <a:r>
              <a:rPr lang="en-US" baseline="0" dirty="0" smtClean="0"/>
              <a:t> en </a:t>
            </a:r>
            <a:r>
              <a:rPr lang="en-US" baseline="0" dirty="0" err="1" smtClean="0"/>
              <a:t>hier</a:t>
            </a:r>
            <a:r>
              <a:rPr lang="en-US" baseline="0" dirty="0" smtClean="0"/>
              <a:t> de </a:t>
            </a:r>
            <a:r>
              <a:rPr lang="en-US" baseline="0" dirty="0" err="1" smtClean="0"/>
              <a:t>problog</a:t>
            </a:r>
            <a:r>
              <a:rPr lang="en-US" baseline="0" dirty="0" smtClean="0"/>
              <a:t> code in </a:t>
            </a:r>
            <a:r>
              <a:rPr lang="en-US" baseline="0" dirty="0" err="1" smtClean="0"/>
              <a:t>te</a:t>
            </a:r>
            <a:r>
              <a:rPr lang="en-US" baseline="0" dirty="0" smtClean="0"/>
              <a:t> </a:t>
            </a:r>
            <a:r>
              <a:rPr lang="en-US" baseline="0" dirty="0" err="1" smtClean="0"/>
              <a:t>runnen</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nog</a:t>
            </a:r>
            <a:r>
              <a:rPr lang="en-US" baseline="0" dirty="0" smtClean="0"/>
              <a:t> </a:t>
            </a:r>
            <a:r>
              <a:rPr lang="en-US" baseline="0" dirty="0" err="1" smtClean="0"/>
              <a:t>moeten</a:t>
            </a:r>
            <a:r>
              <a:rPr lang="en-US" baseline="0" dirty="0" smtClean="0"/>
              <a:t> </a:t>
            </a:r>
            <a:r>
              <a:rPr lang="en-US" baseline="0" dirty="0" err="1" smtClean="0"/>
              <a:t>gebruiken</a:t>
            </a:r>
            <a:r>
              <a:rPr lang="en-US" baseline="0" dirty="0" smtClean="0"/>
              <a:t> </a:t>
            </a:r>
            <a:r>
              <a:rPr lang="en-US" baseline="0" dirty="0" err="1" smtClean="0"/>
              <a:t>omdat</a:t>
            </a:r>
            <a:r>
              <a:rPr lang="en-US" baseline="0" dirty="0" smtClean="0"/>
              <a:t> </a:t>
            </a:r>
            <a:r>
              <a:rPr lang="en-US" baseline="0" dirty="0" err="1" smtClean="0"/>
              <a:t>ik</a:t>
            </a:r>
            <a:r>
              <a:rPr lang="en-US" baseline="0" dirty="0" smtClean="0"/>
              <a:t> </a:t>
            </a:r>
            <a:r>
              <a:rPr lang="en-US" baseline="0" dirty="0" err="1" smtClean="0"/>
              <a:t>hiermee</a:t>
            </a:r>
            <a:r>
              <a:rPr lang="en-US" baseline="0" dirty="0" smtClean="0"/>
              <a:t> </a:t>
            </a:r>
            <a:r>
              <a:rPr lang="en-US" baseline="0" dirty="0" err="1" smtClean="0"/>
              <a:t>wel</a:t>
            </a:r>
            <a:r>
              <a:rPr lang="en-US" baseline="0" dirty="0" smtClean="0"/>
              <a:t> </a:t>
            </a:r>
            <a:r>
              <a:rPr lang="en-US" baseline="0" dirty="0" err="1" smtClean="0"/>
              <a:t>appart</a:t>
            </a:r>
            <a:r>
              <a:rPr lang="en-US" baseline="0" dirty="0" smtClean="0"/>
              <a:t> </a:t>
            </a:r>
            <a:r>
              <a:rPr lang="en-US" baseline="0" dirty="0" err="1" smtClean="0"/>
              <a:t>aan</a:t>
            </a:r>
            <a:r>
              <a:rPr lang="en-US" baseline="0" dirty="0" smtClean="0"/>
              <a:t> de </a:t>
            </a:r>
            <a:r>
              <a:rPr lang="en-US" baseline="0" dirty="0" err="1" smtClean="0"/>
              <a:t>inferentiemachine</a:t>
            </a:r>
            <a:r>
              <a:rPr lang="en-US" baseline="0" dirty="0" smtClean="0"/>
              <a:t> </a:t>
            </a:r>
            <a:r>
              <a:rPr lang="en-US" baseline="0" dirty="0" err="1" smtClean="0"/>
              <a:t>kan</a:t>
            </a:r>
            <a:r>
              <a:rPr lang="en-US" baseline="0" dirty="0" smtClean="0"/>
              <a:t> </a:t>
            </a:r>
            <a:r>
              <a:rPr lang="en-US" baseline="0" dirty="0" err="1" smtClean="0"/>
              <a:t>om</a:t>
            </a:r>
            <a:r>
              <a:rPr lang="en-US" baseline="0" dirty="0" smtClean="0"/>
              <a:t> </a:t>
            </a:r>
            <a:r>
              <a:rPr lang="en-US" baseline="0" dirty="0" err="1" smtClean="0"/>
              <a:t>exacte</a:t>
            </a:r>
            <a:r>
              <a:rPr lang="en-US" baseline="0" dirty="0" smtClean="0"/>
              <a:t> </a:t>
            </a:r>
            <a:r>
              <a:rPr lang="en-US" baseline="0" dirty="0" err="1" smtClean="0"/>
              <a:t>performantie</a:t>
            </a:r>
            <a:r>
              <a:rPr lang="en-US" baseline="0" dirty="0" smtClean="0"/>
              <a:t> </a:t>
            </a:r>
            <a:r>
              <a:rPr lang="en-US" baseline="0" dirty="0" err="1" smtClean="0"/>
              <a:t>waarden</a:t>
            </a:r>
            <a:r>
              <a:rPr lang="en-US" baseline="0" dirty="0" smtClean="0"/>
              <a:t> en </a:t>
            </a:r>
            <a:r>
              <a:rPr lang="en-US" baseline="0" dirty="0" err="1" smtClean="0"/>
              <a:t>geheugengebruik</a:t>
            </a:r>
            <a:r>
              <a:rPr lang="en-US" baseline="0" dirty="0" smtClean="0"/>
              <a:t> </a:t>
            </a:r>
            <a:r>
              <a:rPr lang="en-US" baseline="0" dirty="0" err="1" smtClean="0"/>
              <a:t>te</a:t>
            </a:r>
            <a:r>
              <a:rPr lang="en-US" baseline="0" dirty="0" smtClean="0"/>
              <a:t> </a:t>
            </a:r>
            <a:r>
              <a:rPr lang="en-US" baseline="0" dirty="0" err="1" smtClean="0"/>
              <a:t>meten</a:t>
            </a:r>
            <a:r>
              <a:rPr lang="en-US" baseline="0" dirty="0" smtClean="0"/>
              <a:t>. Over </a:t>
            </a:r>
            <a:r>
              <a:rPr lang="en-US" baseline="0" dirty="0" err="1" smtClean="0"/>
              <a:t>deze</a:t>
            </a:r>
            <a:r>
              <a:rPr lang="en-US" baseline="0" dirty="0" smtClean="0"/>
              <a:t> criteria </a:t>
            </a:r>
            <a:r>
              <a:rPr lang="en-US" baseline="0" dirty="0" err="1" smtClean="0"/>
              <a:t>kan</a:t>
            </a:r>
            <a:r>
              <a:rPr lang="en-US" baseline="0" dirty="0" smtClean="0"/>
              <a:t> </a:t>
            </a:r>
            <a:r>
              <a:rPr lang="en-US" baseline="0" dirty="0" err="1" smtClean="0"/>
              <a:t>ik</a:t>
            </a:r>
            <a:r>
              <a:rPr lang="en-US" baseline="0" dirty="0" smtClean="0"/>
              <a:t> nu </a:t>
            </a:r>
            <a:r>
              <a:rPr lang="en-US" baseline="0" dirty="0" err="1" smtClean="0"/>
              <a:t>enkel</a:t>
            </a:r>
            <a:r>
              <a:rPr lang="en-US" baseline="0" dirty="0" smtClean="0"/>
              <a:t> </a:t>
            </a:r>
            <a:r>
              <a:rPr lang="en-US" baseline="0" dirty="0" err="1" smtClean="0"/>
              <a:t>nog</a:t>
            </a:r>
            <a:r>
              <a:rPr lang="en-US" baseline="0" dirty="0" smtClean="0"/>
              <a:t> </a:t>
            </a:r>
            <a:r>
              <a:rPr lang="en-US" baseline="0" dirty="0" err="1" smtClean="0"/>
              <a:t>zeggen</a:t>
            </a:r>
            <a:r>
              <a:rPr lang="en-US" baseline="0" dirty="0" smtClean="0"/>
              <a:t> </a:t>
            </a:r>
            <a:r>
              <a:rPr lang="en-US" baseline="0" dirty="0" err="1" smtClean="0"/>
              <a:t>dat</a:t>
            </a:r>
            <a:r>
              <a:rPr lang="en-US" baseline="0" dirty="0" smtClean="0"/>
              <a:t> </a:t>
            </a:r>
            <a:r>
              <a:rPr lang="en-US" baseline="0" dirty="0" err="1" smtClean="0"/>
              <a:t>ProbLog</a:t>
            </a:r>
            <a:r>
              <a:rPr lang="en-US" baseline="0" dirty="0" smtClean="0"/>
              <a:t> </a:t>
            </a:r>
            <a:r>
              <a:rPr lang="en-US" baseline="0" dirty="0" err="1" smtClean="0"/>
              <a:t>exacte</a:t>
            </a:r>
            <a:r>
              <a:rPr lang="en-US" baseline="0" dirty="0" smtClean="0"/>
              <a:t> </a:t>
            </a:r>
            <a:r>
              <a:rPr lang="en-US" baseline="0" dirty="0" err="1" smtClean="0"/>
              <a:t>inferentie</a:t>
            </a:r>
            <a:r>
              <a:rPr lang="en-US" baseline="0" dirty="0" smtClean="0"/>
              <a:t> </a:t>
            </a:r>
            <a:r>
              <a:rPr lang="en-US" baseline="0" dirty="0" err="1" smtClean="0"/>
              <a:t>ondersteund</a:t>
            </a:r>
            <a:r>
              <a:rPr lang="en-US" baseline="0" dirty="0" smtClean="0"/>
              <a:t> maar </a:t>
            </a:r>
            <a:r>
              <a:rPr lang="en-US" baseline="0" dirty="0" err="1" smtClean="0"/>
              <a:t>dit</a:t>
            </a:r>
            <a:r>
              <a:rPr lang="en-US" baseline="0" dirty="0" smtClean="0"/>
              <a:t> </a:t>
            </a:r>
            <a:r>
              <a:rPr lang="en-US" baseline="0" dirty="0" err="1" smtClean="0"/>
              <a:t>zeer</a:t>
            </a:r>
            <a:r>
              <a:rPr lang="en-US" baseline="0" dirty="0" smtClean="0"/>
              <a:t> </a:t>
            </a:r>
            <a:r>
              <a:rPr lang="en-US" baseline="0" dirty="0" err="1" smtClean="0"/>
              <a:t>traag</a:t>
            </a:r>
            <a:r>
              <a:rPr lang="en-US" baseline="0" dirty="0" smtClean="0"/>
              <a:t> </a:t>
            </a:r>
            <a:r>
              <a:rPr lang="en-US" baseline="0" dirty="0" err="1" smtClean="0"/>
              <a:t>werkt</a:t>
            </a:r>
            <a:r>
              <a:rPr lang="en-US" baseline="0" dirty="0" smtClean="0"/>
              <a:t> </a:t>
            </a:r>
            <a:r>
              <a:rPr lang="en-US" baseline="0" dirty="0" err="1" smtClean="0"/>
              <a:t>voor</a:t>
            </a:r>
            <a:r>
              <a:rPr lang="en-US" baseline="0" dirty="0" smtClean="0"/>
              <a:t> </a:t>
            </a:r>
            <a:r>
              <a:rPr lang="en-US" baseline="0" dirty="0" err="1" smtClean="0"/>
              <a:t>grotere</a:t>
            </a:r>
            <a:r>
              <a:rPr lang="en-US" baseline="0" dirty="0" smtClean="0"/>
              <a:t> </a:t>
            </a:r>
            <a:r>
              <a:rPr lang="en-US" baseline="0" dirty="0" err="1" smtClean="0"/>
              <a:t>problemen</a:t>
            </a:r>
            <a:r>
              <a:rPr lang="en-US" baseline="0" dirty="0" smtClean="0"/>
              <a:t> </a:t>
            </a:r>
            <a:r>
              <a:rPr lang="en-US" baseline="0" dirty="0" err="1" smtClean="0"/>
              <a:t>zoals</a:t>
            </a:r>
            <a:r>
              <a:rPr lang="en-US" baseline="0" dirty="0" smtClean="0"/>
              <a:t> het </a:t>
            </a:r>
            <a:r>
              <a:rPr lang="en-US" baseline="0" dirty="0" err="1" smtClean="0"/>
              <a:t>bereken</a:t>
            </a:r>
            <a:r>
              <a:rPr lang="en-US" baseline="0" dirty="0" smtClean="0"/>
              <a:t> van de score op </a:t>
            </a:r>
            <a:r>
              <a:rPr lang="en-US" baseline="0" dirty="0" err="1" smtClean="0"/>
              <a:t>een</a:t>
            </a:r>
            <a:r>
              <a:rPr lang="en-US" baseline="0" dirty="0" smtClean="0"/>
              <a:t> 10x10 </a:t>
            </a:r>
            <a:r>
              <a:rPr lang="en-US" baseline="0" dirty="0" err="1" smtClean="0"/>
              <a:t>bord</a:t>
            </a:r>
            <a:r>
              <a:rPr lang="en-US" baseline="0" dirty="0" smtClean="0"/>
              <a:t> of </a:t>
            </a:r>
            <a:r>
              <a:rPr lang="en-US" baseline="0" dirty="0" err="1" smtClean="0"/>
              <a:t>voor</a:t>
            </a:r>
            <a:r>
              <a:rPr lang="en-US" baseline="0" dirty="0" smtClean="0"/>
              <a:t> 10 </a:t>
            </a:r>
            <a:r>
              <a:rPr lang="en-US" baseline="0" dirty="0" err="1" smtClean="0"/>
              <a:t>beurten</a:t>
            </a:r>
            <a:r>
              <a:rPr lang="en-US" baseline="0" dirty="0" smtClean="0"/>
              <a:t> op elk </a:t>
            </a:r>
            <a:r>
              <a:rPr lang="en-US" baseline="0" dirty="0" err="1" smtClean="0"/>
              <a:t>bord</a:t>
            </a:r>
            <a:r>
              <a:rPr lang="en-US" baseline="0" dirty="0" smtClean="0"/>
              <a:t>. </a:t>
            </a:r>
            <a:r>
              <a:rPr lang="en-US" baseline="0" dirty="0" err="1" smtClean="0"/>
              <a:t>Gelukkig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a:t>
            </a:r>
            <a:r>
              <a:rPr lang="en-US" baseline="0" dirty="0" err="1" smtClean="0"/>
              <a:t>maken</a:t>
            </a:r>
            <a:r>
              <a:rPr lang="en-US" baseline="0" dirty="0" smtClean="0"/>
              <a:t> van samples </a:t>
            </a:r>
            <a:r>
              <a:rPr lang="en-US" baseline="0" dirty="0" err="1" smtClean="0"/>
              <a:t>om</a:t>
            </a:r>
            <a:r>
              <a:rPr lang="en-US" baseline="0" dirty="0" smtClean="0"/>
              <a:t> de </a:t>
            </a:r>
            <a:r>
              <a:rPr lang="en-US" baseline="0" dirty="0" err="1" smtClean="0"/>
              <a:t>inferentie</a:t>
            </a:r>
            <a:r>
              <a:rPr lang="en-US" baseline="0" dirty="0" smtClean="0"/>
              <a:t> </a:t>
            </a:r>
            <a:r>
              <a:rPr lang="en-US" baseline="0" dirty="0" err="1" smtClean="0"/>
              <a:t>te</a:t>
            </a:r>
            <a:r>
              <a:rPr lang="en-US" baseline="0" dirty="0" smtClean="0"/>
              <a:t> </a:t>
            </a:r>
            <a:r>
              <a:rPr lang="en-US" baseline="0" dirty="0" err="1" smtClean="0"/>
              <a:t>benaderen</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32</a:t>
            </a:fld>
            <a:endParaRPr lang="nl-NL"/>
          </a:p>
        </p:txBody>
      </p:sp>
    </p:spTree>
    <p:extLst>
      <p:ext uri="{BB962C8B-B14F-4D97-AF65-F5344CB8AC3E}">
        <p14:creationId xmlns:p14="http://schemas.microsoft.com/office/powerpoint/2010/main" val="314204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err="1" smtClean="0"/>
              <a:t>kunnen</a:t>
            </a:r>
            <a:r>
              <a:rPr lang="en-US" dirty="0" smtClean="0"/>
              <a:t> </a:t>
            </a:r>
            <a:r>
              <a:rPr lang="en-US" dirty="0" err="1" smtClean="0"/>
              <a:t>dit</a:t>
            </a:r>
            <a:r>
              <a:rPr lang="en-US" dirty="0" smtClean="0"/>
              <a:t> model </a:t>
            </a:r>
            <a:r>
              <a:rPr lang="en-US" dirty="0" err="1" smtClean="0"/>
              <a:t>dan</a:t>
            </a:r>
            <a:r>
              <a:rPr lang="en-US" baseline="0" dirty="0" smtClean="0"/>
              <a:t> </a:t>
            </a:r>
            <a:r>
              <a:rPr lang="en-US" baseline="0" dirty="0" err="1" smtClean="0"/>
              <a:t>gebruiken</a:t>
            </a:r>
            <a:r>
              <a:rPr lang="en-US" baseline="0" dirty="0" smtClean="0"/>
              <a:t> </a:t>
            </a:r>
            <a:r>
              <a:rPr lang="en-US" baseline="0" dirty="0" err="1" smtClean="0"/>
              <a:t>om</a:t>
            </a:r>
            <a:r>
              <a:rPr lang="en-US" baseline="0" dirty="0" smtClean="0"/>
              <a:t> </a:t>
            </a:r>
            <a:r>
              <a:rPr lang="en-US" baseline="0" dirty="0" err="1" smtClean="0"/>
              <a:t>vragen</a:t>
            </a:r>
            <a:r>
              <a:rPr lang="en-US" baseline="0" dirty="0" smtClean="0"/>
              <a:t> </a:t>
            </a:r>
            <a:r>
              <a:rPr lang="en-US" baseline="0" dirty="0" err="1" smtClean="0"/>
              <a:t>te</a:t>
            </a:r>
            <a:r>
              <a:rPr lang="en-US" baseline="0" dirty="0" smtClean="0"/>
              <a:t> </a:t>
            </a:r>
            <a:r>
              <a:rPr lang="en-US" baseline="0" dirty="0" err="1" smtClean="0"/>
              <a:t>stellen</a:t>
            </a:r>
            <a:r>
              <a:rPr lang="en-US" baseline="0" dirty="0" smtClean="0"/>
              <a:t> over de </a:t>
            </a:r>
            <a:r>
              <a:rPr lang="en-US" baseline="0" dirty="0" err="1" smtClean="0"/>
              <a:t>variabelen</a:t>
            </a:r>
            <a:r>
              <a:rPr lang="en-US" baseline="0" dirty="0" smtClean="0"/>
              <a:t>. </a:t>
            </a:r>
            <a:r>
              <a:rPr lang="en-US" baseline="0" dirty="0" err="1" smtClean="0"/>
              <a:t>Stel</a:t>
            </a:r>
            <a:r>
              <a:rPr lang="en-US" baseline="0" dirty="0" smtClean="0"/>
              <a:t> </a:t>
            </a:r>
            <a:r>
              <a:rPr lang="en-US" baseline="0" dirty="0" err="1" smtClean="0"/>
              <a:t>dat</a:t>
            </a:r>
            <a:r>
              <a:rPr lang="en-US" baseline="0" dirty="0" smtClean="0"/>
              <a:t> we </a:t>
            </a:r>
            <a:r>
              <a:rPr lang="en-US" baseline="0" dirty="0" err="1" smtClean="0"/>
              <a:t>weten</a:t>
            </a:r>
            <a:r>
              <a:rPr lang="en-US" baseline="0" dirty="0" smtClean="0"/>
              <a:t> </a:t>
            </a:r>
            <a:r>
              <a:rPr lang="en-US" baseline="0" dirty="0" err="1" smtClean="0"/>
              <a:t>dat</a:t>
            </a:r>
            <a:r>
              <a:rPr lang="en-US" baseline="0" dirty="0" smtClean="0"/>
              <a:t> het alarm is </a:t>
            </a:r>
            <a:r>
              <a:rPr lang="en-US" baseline="0" dirty="0" err="1" smtClean="0"/>
              <a:t>afgegaan</a:t>
            </a:r>
            <a:r>
              <a:rPr lang="en-US" baseline="0" dirty="0" smtClean="0"/>
              <a:t> maar we </a:t>
            </a:r>
            <a:r>
              <a:rPr lang="en-US" baseline="0" dirty="0" err="1" smtClean="0"/>
              <a:t>weten</a:t>
            </a:r>
            <a:r>
              <a:rPr lang="en-US" baseline="0" dirty="0" smtClean="0"/>
              <a:t> </a:t>
            </a:r>
            <a:r>
              <a:rPr lang="en-US" baseline="0" dirty="0" err="1" smtClean="0"/>
              <a:t>niets</a:t>
            </a:r>
            <a:r>
              <a:rPr lang="en-US" baseline="0" dirty="0" smtClean="0"/>
              <a:t> over </a:t>
            </a:r>
            <a:r>
              <a:rPr lang="en-US" baseline="0" dirty="0" err="1" smtClean="0"/>
              <a:t>een</a:t>
            </a:r>
            <a:r>
              <a:rPr lang="en-US" baseline="0" dirty="0" smtClean="0"/>
              <a:t> </a:t>
            </a:r>
            <a:r>
              <a:rPr lang="en-US" baseline="0" dirty="0" err="1" smtClean="0"/>
              <a:t>aardbeving</a:t>
            </a:r>
            <a:r>
              <a:rPr lang="en-US" baseline="0" dirty="0" smtClean="0"/>
              <a:t>.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inbraak</a:t>
            </a:r>
            <a:r>
              <a:rPr lang="en-US" baseline="0" dirty="0" smtClean="0"/>
              <a:t> was? </a:t>
            </a:r>
            <a:r>
              <a:rPr lang="en-US" baseline="0" dirty="0" err="1" smtClean="0"/>
              <a:t>Deze</a:t>
            </a:r>
            <a:r>
              <a:rPr lang="en-US" baseline="0" dirty="0" smtClean="0"/>
              <a:t> </a:t>
            </a:r>
            <a:r>
              <a:rPr lang="en-US" baseline="0" dirty="0" err="1" smtClean="0"/>
              <a:t>vragen</a:t>
            </a:r>
            <a:r>
              <a:rPr lang="en-US" baseline="0" dirty="0" smtClean="0"/>
              <a:t> </a:t>
            </a:r>
            <a:r>
              <a:rPr lang="en-US" baseline="0" dirty="0" err="1" smtClean="0"/>
              <a:t>kunnen</a:t>
            </a:r>
            <a:r>
              <a:rPr lang="en-US" baseline="0" dirty="0" smtClean="0"/>
              <a:t> we </a:t>
            </a:r>
            <a:r>
              <a:rPr lang="en-US" baseline="0" dirty="0" err="1" smtClean="0"/>
              <a:t>oplossen</a:t>
            </a:r>
            <a:r>
              <a:rPr lang="en-US" baseline="0" dirty="0" smtClean="0"/>
              <a:t> </a:t>
            </a:r>
            <a:r>
              <a:rPr lang="en-US" baseline="0" dirty="0" err="1" smtClean="0"/>
              <a:t>aan</a:t>
            </a:r>
            <a:r>
              <a:rPr lang="en-US" baseline="0" dirty="0" smtClean="0"/>
              <a:t> de hand van de Bayes’ Rule. </a:t>
            </a:r>
            <a:r>
              <a:rPr lang="en-US" baseline="0" dirty="0" err="1" smtClean="0"/>
              <a:t>Voor</a:t>
            </a:r>
            <a:r>
              <a:rPr lang="en-US" baseline="0" dirty="0" smtClean="0"/>
              <a:t> </a:t>
            </a:r>
            <a:r>
              <a:rPr lang="en-US" baseline="0" dirty="0" err="1" smtClean="0"/>
              <a:t>kleine</a:t>
            </a:r>
            <a:r>
              <a:rPr lang="en-US" baseline="0" dirty="0" smtClean="0"/>
              <a:t> </a:t>
            </a:r>
            <a:r>
              <a:rPr lang="en-US" baseline="0" dirty="0" err="1" smtClean="0"/>
              <a:t>problemen</a:t>
            </a:r>
            <a:r>
              <a:rPr lang="en-US" baseline="0" dirty="0" smtClean="0"/>
              <a:t> is </a:t>
            </a:r>
            <a:r>
              <a:rPr lang="en-US" baseline="0" dirty="0" err="1" smtClean="0"/>
              <a:t>dit</a:t>
            </a:r>
            <a:r>
              <a:rPr lang="en-US" baseline="0" dirty="0" smtClean="0"/>
              <a:t> </a:t>
            </a:r>
            <a:r>
              <a:rPr lang="en-US" baseline="0" dirty="0" err="1" smtClean="0"/>
              <a:t>nog</a:t>
            </a:r>
            <a:r>
              <a:rPr lang="en-US" baseline="0" dirty="0" smtClean="0"/>
              <a:t> met de hand </a:t>
            </a:r>
            <a:r>
              <a:rPr lang="en-US" baseline="0" dirty="0" err="1" smtClean="0"/>
              <a:t>te</a:t>
            </a:r>
            <a:r>
              <a:rPr lang="en-US" baseline="0" dirty="0" smtClean="0"/>
              <a:t> </a:t>
            </a:r>
            <a:r>
              <a:rPr lang="en-US" baseline="0" dirty="0" err="1" smtClean="0"/>
              <a:t>doen</a:t>
            </a:r>
            <a:r>
              <a:rPr lang="en-US" baseline="0" dirty="0" smtClean="0"/>
              <a:t>, maar </a:t>
            </a:r>
            <a:r>
              <a:rPr lang="en-US" baseline="0" dirty="0" err="1" smtClean="0"/>
              <a:t>als</a:t>
            </a:r>
            <a:r>
              <a:rPr lang="en-US" baseline="0" dirty="0" smtClean="0"/>
              <a:t> we </a:t>
            </a:r>
            <a:r>
              <a:rPr lang="en-US" baseline="0" dirty="0" err="1" smtClean="0"/>
              <a:t>een</a:t>
            </a:r>
            <a:r>
              <a:rPr lang="en-US" baseline="0" dirty="0" smtClean="0"/>
              <a:t> </a:t>
            </a:r>
            <a:r>
              <a:rPr lang="en-US" baseline="0" dirty="0" err="1" smtClean="0"/>
              <a:t>groter</a:t>
            </a:r>
            <a:r>
              <a:rPr lang="en-US" baseline="0" dirty="0" smtClean="0"/>
              <a:t> </a:t>
            </a:r>
            <a:r>
              <a:rPr lang="en-US" baseline="0" dirty="0" err="1" smtClean="0"/>
              <a:t>onzekerheids</a:t>
            </a:r>
            <a:r>
              <a:rPr lang="en-US" baseline="0" dirty="0" smtClean="0"/>
              <a:t> </a:t>
            </a:r>
            <a:r>
              <a:rPr lang="en-US" baseline="0" dirty="0" err="1" smtClean="0"/>
              <a:t>probleem</a:t>
            </a:r>
            <a:r>
              <a:rPr lang="en-US" baseline="0" dirty="0" smtClean="0"/>
              <a:t> </a:t>
            </a:r>
            <a:r>
              <a:rPr lang="en-US" baseline="0" dirty="0" err="1" smtClean="0"/>
              <a:t>modelleren</a:t>
            </a:r>
            <a:r>
              <a:rPr lang="en-US" baseline="0" dirty="0" smtClean="0"/>
              <a:t> </a:t>
            </a:r>
            <a:r>
              <a:rPr lang="en-US" baseline="0" dirty="0" err="1" smtClean="0"/>
              <a:t>wordt</a:t>
            </a:r>
            <a:r>
              <a:rPr lang="en-US" baseline="0" dirty="0" smtClean="0"/>
              <a:t> </a:t>
            </a:r>
            <a:r>
              <a:rPr lang="en-US" baseline="0" dirty="0" err="1" smtClean="0"/>
              <a:t>dit</a:t>
            </a:r>
            <a:r>
              <a:rPr lang="en-US" baseline="0" dirty="0" smtClean="0"/>
              <a:t> al </a:t>
            </a:r>
            <a:r>
              <a:rPr lang="en-US" baseline="0" dirty="0" err="1" smtClean="0"/>
              <a:t>vaak</a:t>
            </a:r>
            <a:r>
              <a:rPr lang="en-US" baseline="0" dirty="0" smtClean="0"/>
              <a:t> </a:t>
            </a:r>
            <a:r>
              <a:rPr lang="en-US" baseline="0" dirty="0" err="1" smtClean="0"/>
              <a:t>niet</a:t>
            </a:r>
            <a:r>
              <a:rPr lang="en-US" baseline="0" dirty="0" smtClean="0"/>
              <a:t> </a:t>
            </a:r>
            <a:r>
              <a:rPr lang="en-US" baseline="0" dirty="0" err="1" smtClean="0"/>
              <a:t>mogelijk</a:t>
            </a:r>
            <a:r>
              <a:rPr lang="en-US" baseline="0" dirty="0" smtClean="0"/>
              <a:t>. We </a:t>
            </a:r>
            <a:r>
              <a:rPr lang="en-US" baseline="0" dirty="0" err="1" smtClean="0"/>
              <a:t>gebruiken</a:t>
            </a:r>
            <a:r>
              <a:rPr lang="en-US" baseline="0" dirty="0" smtClean="0"/>
              <a:t> </a:t>
            </a:r>
            <a:r>
              <a:rPr lang="en-US" baseline="0" dirty="0" err="1" smtClean="0"/>
              <a:t>hier</a:t>
            </a:r>
            <a:r>
              <a:rPr lang="en-US" baseline="0" dirty="0" smtClean="0"/>
              <a:t> </a:t>
            </a:r>
            <a:r>
              <a:rPr lang="en-US" baseline="0" dirty="0" err="1" smtClean="0"/>
              <a:t>dus</a:t>
            </a:r>
            <a:r>
              <a:rPr lang="en-US" baseline="0" dirty="0" smtClean="0"/>
              <a:t> </a:t>
            </a:r>
            <a:r>
              <a:rPr lang="en-US" baseline="0" dirty="0" err="1" smtClean="0"/>
              <a:t>een</a:t>
            </a:r>
            <a:r>
              <a:rPr lang="en-US" baseline="0" dirty="0" smtClean="0"/>
              <a:t> computer </a:t>
            </a:r>
            <a:r>
              <a:rPr lang="en-US" baseline="0" dirty="0" err="1" smtClean="0"/>
              <a:t>voor</a:t>
            </a:r>
            <a:r>
              <a:rPr lang="en-US" baseline="0" dirty="0" smtClean="0"/>
              <a:t>. Meer </a:t>
            </a:r>
            <a:r>
              <a:rPr lang="en-US" baseline="0" dirty="0" err="1" smtClean="0"/>
              <a:t>bepaald</a:t>
            </a:r>
            <a:r>
              <a:rPr lang="en-US" baseline="0" dirty="0" smtClean="0"/>
              <a:t> </a:t>
            </a:r>
            <a:r>
              <a:rPr lang="en-US" baseline="0" dirty="0" err="1" smtClean="0"/>
              <a:t>een</a:t>
            </a:r>
            <a:r>
              <a:rPr lang="en-US" baseline="0" dirty="0" smtClean="0"/>
              <a:t> computer die </a:t>
            </a:r>
            <a:r>
              <a:rPr lang="en-US" baseline="0" dirty="0" err="1" smtClean="0"/>
              <a:t>voorzien</a:t>
            </a:r>
            <a:r>
              <a:rPr lang="en-US" baseline="0" dirty="0" smtClean="0"/>
              <a:t> is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 het moment ben </a:t>
            </a:r>
            <a:r>
              <a:rPr lang="en-US" dirty="0" err="1" smtClean="0"/>
              <a:t>ik</a:t>
            </a:r>
            <a:r>
              <a:rPr lang="en-US" dirty="0" smtClean="0"/>
              <a:t> </a:t>
            </a:r>
            <a:r>
              <a:rPr lang="en-US" dirty="0" err="1" smtClean="0"/>
              <a:t>bezig</a:t>
            </a:r>
            <a:r>
              <a:rPr lang="en-US" baseline="0" dirty="0" smtClean="0"/>
              <a:t> </a:t>
            </a:r>
            <a:r>
              <a:rPr lang="en-US" baseline="0" dirty="0" err="1" smtClean="0"/>
              <a:t>aan</a:t>
            </a:r>
            <a:r>
              <a:rPr lang="en-US" baseline="0" dirty="0" smtClean="0"/>
              <a:t> de </a:t>
            </a:r>
            <a:r>
              <a:rPr lang="en-US" baseline="0" dirty="0" err="1" smtClean="0"/>
              <a:t>evaluatie</a:t>
            </a:r>
            <a:r>
              <a:rPr lang="en-US" baseline="0" dirty="0" smtClean="0"/>
              <a:t> van ProbLog2. </a:t>
            </a:r>
            <a:r>
              <a:rPr lang="en-US" baseline="0" dirty="0" err="1" smtClean="0"/>
              <a:t>Samen</a:t>
            </a:r>
            <a:r>
              <a:rPr lang="en-US" baseline="0" dirty="0" smtClean="0"/>
              <a:t> met de </a:t>
            </a:r>
            <a:r>
              <a:rPr lang="en-US" baseline="0" dirty="0" err="1" smtClean="0"/>
              <a:t>evaluatie</a:t>
            </a:r>
            <a:r>
              <a:rPr lang="en-US" baseline="0" dirty="0" smtClean="0"/>
              <a:t> ben </a:t>
            </a:r>
            <a:r>
              <a:rPr lang="en-US" baseline="0" dirty="0" err="1" smtClean="0"/>
              <a:t>ik</a:t>
            </a:r>
            <a:r>
              <a:rPr lang="en-US" baseline="0" dirty="0" smtClean="0"/>
              <a:t> </a:t>
            </a:r>
            <a:r>
              <a:rPr lang="en-US" baseline="0" dirty="0" err="1" smtClean="0"/>
              <a:t>mijn</a:t>
            </a:r>
            <a:r>
              <a:rPr lang="en-US" baseline="0" dirty="0" smtClean="0"/>
              <a:t> </a:t>
            </a:r>
            <a:r>
              <a:rPr lang="en-US" baseline="0" dirty="0" err="1" smtClean="0"/>
              <a:t>tekst</a:t>
            </a:r>
            <a:r>
              <a:rPr lang="en-US" baseline="0" dirty="0" smtClean="0"/>
              <a:t> </a:t>
            </a:r>
            <a:r>
              <a:rPr lang="en-US" baseline="0" dirty="0" err="1" smtClean="0"/>
              <a:t>aan</a:t>
            </a:r>
            <a:r>
              <a:rPr lang="en-US" baseline="0" dirty="0" smtClean="0"/>
              <a:t> het </a:t>
            </a:r>
            <a:r>
              <a:rPr lang="en-US" baseline="0" dirty="0" err="1" smtClean="0"/>
              <a:t>schrijven</a:t>
            </a:r>
            <a:r>
              <a:rPr lang="en-US" baseline="0" dirty="0" smtClean="0"/>
              <a:t> </a:t>
            </a:r>
            <a:r>
              <a:rPr lang="en-US" baseline="0" dirty="0" err="1" smtClean="0"/>
              <a:t>voor</a:t>
            </a:r>
            <a:r>
              <a:rPr lang="en-US" baseline="0" dirty="0" smtClean="0"/>
              <a:t> </a:t>
            </a:r>
            <a:r>
              <a:rPr lang="en-US" baseline="0" dirty="0" err="1" smtClean="0"/>
              <a:t>mijn</a:t>
            </a:r>
            <a:r>
              <a:rPr lang="en-US" baseline="0" dirty="0" smtClean="0"/>
              <a:t> thesis. </a:t>
            </a:r>
            <a:r>
              <a:rPr lang="en-US" baseline="0" dirty="0" err="1" smtClean="0"/>
              <a:t>Midden</a:t>
            </a:r>
            <a:r>
              <a:rPr lang="en-US" baseline="0" dirty="0" smtClean="0"/>
              <a:t> </a:t>
            </a:r>
            <a:r>
              <a:rPr lang="en-US" baseline="0" dirty="0" err="1" smtClean="0"/>
              <a:t>december</a:t>
            </a:r>
            <a:r>
              <a:rPr lang="en-US" baseline="0" dirty="0" smtClean="0"/>
              <a:t> begin </a:t>
            </a:r>
            <a:r>
              <a:rPr lang="en-US" baseline="0" dirty="0" err="1" smtClean="0"/>
              <a:t>ik</a:t>
            </a:r>
            <a:r>
              <a:rPr lang="en-US" baseline="0" dirty="0" smtClean="0"/>
              <a:t> </a:t>
            </a:r>
            <a:r>
              <a:rPr lang="en-US" baseline="0" dirty="0" err="1" smtClean="0"/>
              <a:t>aan</a:t>
            </a:r>
            <a:r>
              <a:rPr lang="en-US" baseline="0" dirty="0" smtClean="0"/>
              <a:t> de </a:t>
            </a:r>
            <a:r>
              <a:rPr lang="en-US" baseline="0" dirty="0" err="1" smtClean="0"/>
              <a:t>implementatie</a:t>
            </a:r>
            <a:r>
              <a:rPr lang="en-US" baseline="0" dirty="0" smtClean="0"/>
              <a:t> van het model in Anglican.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hier</a:t>
            </a:r>
            <a:r>
              <a:rPr lang="en-US" baseline="0" dirty="0" smtClean="0"/>
              <a:t> en </a:t>
            </a:r>
            <a:r>
              <a:rPr lang="en-US" baseline="0" dirty="0" err="1" smtClean="0"/>
              <a:t>daar</a:t>
            </a:r>
            <a:r>
              <a:rPr lang="en-US" baseline="0" dirty="0" smtClean="0"/>
              <a:t> al </a:t>
            </a:r>
            <a:r>
              <a:rPr lang="en-US" baseline="0" dirty="0" err="1" smtClean="0"/>
              <a:t>gespeeld</a:t>
            </a:r>
            <a:r>
              <a:rPr lang="en-US" baseline="0" dirty="0" smtClean="0"/>
              <a:t> met de syntax van Anglican en </a:t>
            </a:r>
            <a:r>
              <a:rPr lang="en-US" baseline="0" dirty="0" err="1" smtClean="0"/>
              <a:t>Clojure</a:t>
            </a:r>
            <a:r>
              <a:rPr lang="en-US" baseline="0" dirty="0" smtClean="0"/>
              <a:t>, </a:t>
            </a:r>
            <a:r>
              <a:rPr lang="en-US" baseline="0" dirty="0" err="1" smtClean="0"/>
              <a:t>waar</a:t>
            </a:r>
            <a:r>
              <a:rPr lang="en-US" baseline="0" dirty="0" smtClean="0"/>
              <a:t> Anglican </a:t>
            </a:r>
            <a:r>
              <a:rPr lang="en-US" baseline="0" dirty="0" err="1" smtClean="0"/>
              <a:t>een</a:t>
            </a:r>
            <a:r>
              <a:rPr lang="en-US" baseline="0" dirty="0" smtClean="0"/>
              <a:t> </a:t>
            </a:r>
            <a:r>
              <a:rPr lang="en-US" baseline="0" dirty="0" err="1" smtClean="0"/>
              <a:t>extensie</a:t>
            </a:r>
            <a:r>
              <a:rPr lang="en-US" baseline="0" dirty="0" smtClean="0"/>
              <a:t> van is. </a:t>
            </a:r>
            <a:r>
              <a:rPr lang="en-US" baseline="0" dirty="0" err="1" smtClean="0"/>
              <a:t>Ergens</a:t>
            </a:r>
            <a:r>
              <a:rPr lang="en-US" baseline="0" dirty="0" smtClean="0"/>
              <a:t> in </a:t>
            </a:r>
            <a:r>
              <a:rPr lang="en-US" baseline="0" dirty="0" err="1" smtClean="0"/>
              <a:t>Januari</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in Anglican </a:t>
            </a:r>
            <a:r>
              <a:rPr lang="en-US" baseline="0" dirty="0" err="1" smtClean="0"/>
              <a:t>af</a:t>
            </a:r>
            <a:r>
              <a:rPr lang="en-US" baseline="0" dirty="0" smtClean="0"/>
              <a:t> </a:t>
            </a:r>
            <a:r>
              <a:rPr lang="en-US" baseline="0" dirty="0" err="1" smtClean="0"/>
              <a:t>te</a:t>
            </a:r>
            <a:r>
              <a:rPr lang="en-US" baseline="0" dirty="0" smtClean="0"/>
              <a:t> </a:t>
            </a:r>
            <a:r>
              <a:rPr lang="en-US" baseline="0" dirty="0" err="1" smtClean="0"/>
              <a:t>hebben</a:t>
            </a:r>
            <a:r>
              <a:rPr lang="en-US" baseline="0" dirty="0" smtClean="0"/>
              <a:t> </a:t>
            </a:r>
            <a:r>
              <a:rPr lang="en-US" baseline="0" dirty="0" err="1" smtClean="0"/>
              <a:t>zo</a:t>
            </a:r>
            <a:r>
              <a:rPr lang="en-US" baseline="0" dirty="0" smtClean="0"/>
              <a:t>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kan</a:t>
            </a:r>
            <a:r>
              <a:rPr lang="en-US" baseline="0" dirty="0" smtClean="0"/>
              <a:t> </a:t>
            </a:r>
            <a:r>
              <a:rPr lang="en-US" baseline="0" dirty="0" err="1" smtClean="0"/>
              <a:t>starten</a:t>
            </a:r>
            <a:r>
              <a:rPr lang="en-US" baseline="0" dirty="0" smtClean="0"/>
              <a:t> met de </a:t>
            </a:r>
            <a:r>
              <a:rPr lang="en-US" baseline="0" dirty="0" err="1" smtClean="0"/>
              <a:t>evaluatie</a:t>
            </a:r>
            <a:r>
              <a:rPr lang="en-US" baseline="0" dirty="0" smtClean="0"/>
              <a:t> van Anglican en </a:t>
            </a:r>
            <a:r>
              <a:rPr lang="en-US" baseline="0" dirty="0" err="1" smtClean="0"/>
              <a:t>mijn</a:t>
            </a:r>
            <a:r>
              <a:rPr lang="en-US" baseline="0" dirty="0" smtClean="0"/>
              <a:t> thesis </a:t>
            </a:r>
            <a:r>
              <a:rPr lang="en-US" baseline="0" dirty="0" err="1" smtClean="0"/>
              <a:t>tekst</a:t>
            </a:r>
            <a:r>
              <a:rPr lang="en-US" baseline="0" dirty="0" smtClean="0"/>
              <a:t> </a:t>
            </a:r>
            <a:r>
              <a:rPr lang="en-US" baseline="0" dirty="0" err="1" smtClean="0"/>
              <a:t>uit</a:t>
            </a:r>
            <a:r>
              <a:rPr lang="en-US" baseline="0" dirty="0" smtClean="0"/>
              <a:t> </a:t>
            </a:r>
            <a:r>
              <a:rPr lang="en-US" baseline="0" dirty="0" err="1" smtClean="0"/>
              <a:t>te</a:t>
            </a:r>
            <a:r>
              <a:rPr lang="en-US" baseline="0" dirty="0" smtClean="0"/>
              <a:t> </a:t>
            </a:r>
            <a:r>
              <a:rPr lang="en-US" baseline="0" dirty="0" err="1" smtClean="0"/>
              <a:t>breiden</a:t>
            </a:r>
            <a:r>
              <a:rPr lang="en-US" baseline="0" dirty="0" smtClean="0"/>
              <a:t> met </a:t>
            </a:r>
            <a:r>
              <a:rPr lang="en-US" baseline="0" dirty="0" err="1" smtClean="0"/>
              <a:t>deze</a:t>
            </a:r>
            <a:r>
              <a:rPr lang="en-US" baseline="0" dirty="0" smtClean="0"/>
              <a:t> </a:t>
            </a:r>
            <a:r>
              <a:rPr lang="en-US" baseline="0" dirty="0" err="1" smtClean="0"/>
              <a:t>evaluatie</a:t>
            </a:r>
            <a:r>
              <a:rPr lang="en-US" baseline="0" dirty="0" smtClean="0"/>
              <a:t>. Begin </a:t>
            </a:r>
            <a:r>
              <a:rPr lang="en-US" baseline="0" dirty="0" err="1" smtClean="0"/>
              <a:t>februari</a:t>
            </a:r>
            <a:r>
              <a:rPr lang="en-US" baseline="0" dirty="0" smtClean="0"/>
              <a:t> begin </a:t>
            </a:r>
            <a:r>
              <a:rPr lang="en-US" baseline="0" dirty="0" err="1" smtClean="0"/>
              <a:t>ik</a:t>
            </a:r>
            <a:r>
              <a:rPr lang="en-US" baseline="0" dirty="0" smtClean="0"/>
              <a:t> </a:t>
            </a:r>
            <a:r>
              <a:rPr lang="en-US" baseline="0" dirty="0" err="1" smtClean="0"/>
              <a:t>aan</a:t>
            </a:r>
            <a:r>
              <a:rPr lang="en-US" baseline="0" dirty="0" smtClean="0"/>
              <a:t> de </a:t>
            </a:r>
            <a:r>
              <a:rPr lang="en-US" baseline="0" dirty="0" err="1" smtClean="0"/>
              <a:t>evaluatie</a:t>
            </a:r>
            <a:r>
              <a:rPr lang="en-US" baseline="0" dirty="0" smtClean="0"/>
              <a:t> van Anglican ten </a:t>
            </a:r>
            <a:r>
              <a:rPr lang="en-US" baseline="0" dirty="0" err="1" smtClean="0"/>
              <a:t>opzichte</a:t>
            </a:r>
            <a:r>
              <a:rPr lang="en-US" baseline="0" dirty="0" smtClean="0"/>
              <a:t> van </a:t>
            </a:r>
            <a:r>
              <a:rPr lang="en-US" baseline="0" dirty="0" err="1" smtClean="0"/>
              <a:t>Problog</a:t>
            </a:r>
            <a:r>
              <a:rPr lang="en-US" baseline="0" dirty="0" smtClean="0"/>
              <a:t>. </a:t>
            </a:r>
            <a:r>
              <a:rPr lang="en-US" baseline="0" dirty="0" err="1" smtClean="0"/>
              <a:t>Natuurlijk</a:t>
            </a:r>
            <a:r>
              <a:rPr lang="en-US" baseline="0" dirty="0" smtClean="0"/>
              <a:t> </a:t>
            </a:r>
            <a:r>
              <a:rPr lang="en-US" baseline="0" dirty="0" err="1" smtClean="0"/>
              <a:t>zullen</a:t>
            </a:r>
            <a:r>
              <a:rPr lang="en-US" baseline="0" dirty="0" smtClean="0"/>
              <a:t> </a:t>
            </a:r>
            <a:r>
              <a:rPr lang="en-US" baseline="0" dirty="0" err="1" smtClean="0"/>
              <a:t>er</a:t>
            </a:r>
            <a:r>
              <a:rPr lang="en-US" baseline="0" dirty="0" smtClean="0"/>
              <a:t> </a:t>
            </a:r>
            <a:r>
              <a:rPr lang="en-US" baseline="0" dirty="0" err="1" smtClean="0"/>
              <a:t>tijdens</a:t>
            </a:r>
            <a:r>
              <a:rPr lang="en-US" baseline="0" dirty="0" smtClean="0"/>
              <a:t> de </a:t>
            </a:r>
            <a:r>
              <a:rPr lang="en-US" baseline="0" dirty="0" err="1" smtClean="0"/>
              <a:t>implementatie</a:t>
            </a:r>
            <a:r>
              <a:rPr lang="en-US" baseline="0" dirty="0" smtClean="0"/>
              <a:t> al </a:t>
            </a:r>
            <a:r>
              <a:rPr lang="en-US" baseline="0" dirty="0" err="1" smtClean="0"/>
              <a:t>dingen</a:t>
            </a:r>
            <a:r>
              <a:rPr lang="en-US" baseline="0" dirty="0" smtClean="0"/>
              <a:t> </a:t>
            </a:r>
            <a:r>
              <a:rPr lang="en-US" baseline="0" dirty="0" err="1" smtClean="0"/>
              <a:t>opvallen</a:t>
            </a:r>
            <a:r>
              <a:rPr lang="en-US" baseline="0" dirty="0" smtClean="0"/>
              <a:t> </a:t>
            </a:r>
            <a:r>
              <a:rPr lang="en-US" baseline="0" dirty="0" err="1" smtClean="0"/>
              <a:t>zoals</a:t>
            </a:r>
            <a:r>
              <a:rPr lang="en-US" baseline="0" dirty="0" smtClean="0"/>
              <a:t> </a:t>
            </a:r>
            <a:r>
              <a:rPr lang="en-US" baseline="0" dirty="0" err="1" smtClean="0"/>
              <a:t>dit</a:t>
            </a:r>
            <a:r>
              <a:rPr lang="en-US" baseline="0" dirty="0" smtClean="0"/>
              <a:t> is </a:t>
            </a:r>
            <a:r>
              <a:rPr lang="en-US" baseline="0" dirty="0" err="1" smtClean="0"/>
              <a:t>beter</a:t>
            </a:r>
            <a:r>
              <a:rPr lang="en-US" baseline="0" dirty="0" smtClean="0"/>
              <a:t> in </a:t>
            </a:r>
            <a:r>
              <a:rPr lang="en-US" baseline="0" dirty="0" err="1" smtClean="0"/>
              <a:t>ProbLog</a:t>
            </a:r>
            <a:r>
              <a:rPr lang="en-US" baseline="0" dirty="0" smtClean="0"/>
              <a:t> of </a:t>
            </a:r>
            <a:r>
              <a:rPr lang="en-US" baseline="0" dirty="0" err="1" smtClean="0"/>
              <a:t>dit</a:t>
            </a:r>
            <a:r>
              <a:rPr lang="en-US" baseline="0" dirty="0" smtClean="0"/>
              <a:t> </a:t>
            </a:r>
            <a:r>
              <a:rPr lang="en-US" baseline="0" dirty="0" err="1" smtClean="0"/>
              <a:t>kan</a:t>
            </a:r>
            <a:r>
              <a:rPr lang="en-US" baseline="0" dirty="0" smtClean="0"/>
              <a:t> Anglican maar </a:t>
            </a:r>
            <a:r>
              <a:rPr lang="en-US" baseline="0" dirty="0" err="1" smtClean="0"/>
              <a:t>ProbLog</a:t>
            </a:r>
            <a:r>
              <a:rPr lang="en-US" baseline="0" dirty="0" smtClean="0"/>
              <a:t> </a:t>
            </a:r>
            <a:r>
              <a:rPr lang="en-US" baseline="0" dirty="0" err="1" smtClean="0"/>
              <a:t>niet</a:t>
            </a:r>
            <a:r>
              <a:rPr lang="en-US" baseline="0" dirty="0" smtClean="0"/>
              <a:t> </a:t>
            </a:r>
            <a:r>
              <a:rPr lang="en-US" baseline="0" dirty="0" err="1" smtClean="0"/>
              <a:t>dus</a:t>
            </a:r>
            <a:r>
              <a:rPr lang="en-US" baseline="0" dirty="0" smtClean="0"/>
              <a:t> de begin </a:t>
            </a:r>
            <a:r>
              <a:rPr lang="en-US" baseline="0" dirty="0" err="1" smtClean="0"/>
              <a:t>datums</a:t>
            </a:r>
            <a:r>
              <a:rPr lang="en-US" baseline="0" dirty="0" smtClean="0"/>
              <a:t> </a:t>
            </a:r>
            <a:r>
              <a:rPr lang="en-US" baseline="0" dirty="0" err="1" smtClean="0"/>
              <a:t>kunnen</a:t>
            </a:r>
            <a:r>
              <a:rPr lang="en-US" baseline="0" dirty="0" smtClean="0"/>
              <a:t> met </a:t>
            </a:r>
            <a:r>
              <a:rPr lang="en-US" baseline="0" dirty="0" err="1" smtClean="0"/>
              <a:t>een</a:t>
            </a:r>
            <a:r>
              <a:rPr lang="en-US" baseline="0" dirty="0" smtClean="0"/>
              <a:t> </a:t>
            </a:r>
            <a:r>
              <a:rPr lang="en-US" baseline="0" dirty="0" err="1" smtClean="0"/>
              <a:t>korrel</a:t>
            </a:r>
            <a:r>
              <a:rPr lang="en-US" baseline="0" dirty="0" smtClean="0"/>
              <a:t> </a:t>
            </a:r>
            <a:r>
              <a:rPr lang="en-US" baseline="0" dirty="0" err="1" smtClean="0"/>
              <a:t>zout</a:t>
            </a:r>
            <a:r>
              <a:rPr lang="en-US" baseline="0" dirty="0" smtClean="0"/>
              <a:t> </a:t>
            </a:r>
            <a:r>
              <a:rPr lang="en-US" baseline="0" dirty="0" err="1" smtClean="0"/>
              <a:t>worden</a:t>
            </a:r>
            <a:r>
              <a:rPr lang="en-US" baseline="0" dirty="0" smtClean="0"/>
              <a:t> </a:t>
            </a:r>
            <a:r>
              <a:rPr lang="en-US" baseline="0" dirty="0" err="1" smtClean="0"/>
              <a:t>genomen</a:t>
            </a:r>
            <a:r>
              <a:rPr lang="en-US" baseline="0" dirty="0" smtClean="0"/>
              <a:t>. </a:t>
            </a:r>
            <a:r>
              <a:rPr lang="en-US" baseline="0" dirty="0" err="1" smtClean="0"/>
              <a:t>Als</a:t>
            </a:r>
            <a:r>
              <a:rPr lang="en-US" baseline="0" dirty="0" smtClean="0"/>
              <a:t> de </a:t>
            </a:r>
            <a:r>
              <a:rPr lang="en-US" baseline="0" dirty="0" err="1" smtClean="0"/>
              <a:t>Evaluatie</a:t>
            </a:r>
            <a:r>
              <a:rPr lang="en-US" baseline="0" dirty="0" smtClean="0"/>
              <a:t> </a:t>
            </a:r>
            <a:r>
              <a:rPr lang="en-US" baseline="0" dirty="0" err="1" smtClean="0"/>
              <a:t>tussen</a:t>
            </a:r>
            <a:r>
              <a:rPr lang="en-US" baseline="0" dirty="0" smtClean="0"/>
              <a:t> </a:t>
            </a:r>
            <a:r>
              <a:rPr lang="en-US" baseline="0" dirty="0" err="1" smtClean="0"/>
              <a:t>ProbLog</a:t>
            </a:r>
            <a:r>
              <a:rPr lang="en-US" baseline="0" dirty="0" smtClean="0"/>
              <a:t> en Anglican </a:t>
            </a:r>
            <a:r>
              <a:rPr lang="en-US" baseline="0" dirty="0" err="1" smtClean="0"/>
              <a:t>gedaan</a:t>
            </a:r>
            <a:r>
              <a:rPr lang="en-US" baseline="0" dirty="0" smtClean="0"/>
              <a:t> is en </a:t>
            </a:r>
            <a:r>
              <a:rPr lang="en-US" baseline="0" dirty="0" err="1" smtClean="0"/>
              <a:t>er</a:t>
            </a:r>
            <a:r>
              <a:rPr lang="en-US" baseline="0" dirty="0" smtClean="0"/>
              <a:t> is </a:t>
            </a:r>
            <a:r>
              <a:rPr lang="en-US" baseline="0" dirty="0" err="1" smtClean="0"/>
              <a:t>nog</a:t>
            </a:r>
            <a:r>
              <a:rPr lang="en-US" baseline="0" dirty="0" smtClean="0"/>
              <a:t> </a:t>
            </a:r>
            <a:r>
              <a:rPr lang="en-US" baseline="0" dirty="0" err="1" smtClean="0"/>
              <a:t>genoeg</a:t>
            </a:r>
            <a:r>
              <a:rPr lang="en-US" baseline="0" dirty="0" smtClean="0"/>
              <a:t> </a:t>
            </a:r>
            <a:r>
              <a:rPr lang="en-US" baseline="0" dirty="0" err="1" smtClean="0"/>
              <a:t>tijd</a:t>
            </a:r>
            <a:r>
              <a:rPr lang="en-US" baseline="0" dirty="0" smtClean="0"/>
              <a:t> over begin </a:t>
            </a:r>
            <a:r>
              <a:rPr lang="en-US" baseline="0" dirty="0" err="1" smtClean="0"/>
              <a:t>ik</a:t>
            </a:r>
            <a:r>
              <a:rPr lang="en-US" baseline="0" dirty="0" smtClean="0"/>
              <a:t> </a:t>
            </a:r>
            <a:r>
              <a:rPr lang="en-US" baseline="0" dirty="0" err="1" smtClean="0"/>
              <a:t>nog</a:t>
            </a:r>
            <a:r>
              <a:rPr lang="en-US" baseline="0" dirty="0" smtClean="0"/>
              <a:t> </a:t>
            </a:r>
            <a:r>
              <a:rPr lang="en-US" baseline="0" dirty="0" err="1" smtClean="0"/>
              <a:t>aan</a:t>
            </a:r>
            <a:r>
              <a:rPr lang="en-US" baseline="0" dirty="0" smtClean="0"/>
              <a:t> </a:t>
            </a:r>
            <a:r>
              <a:rPr lang="en-US" baseline="0" dirty="0" err="1" smtClean="0"/>
              <a:t>een</a:t>
            </a:r>
            <a:r>
              <a:rPr lang="en-US" baseline="0" dirty="0" smtClean="0"/>
              <a:t> 3de PPL en </a:t>
            </a:r>
            <a:r>
              <a:rPr lang="en-US" baseline="0" dirty="0" err="1" smtClean="0"/>
              <a:t>herhaal</a:t>
            </a:r>
            <a:r>
              <a:rPr lang="en-US" baseline="0" dirty="0" smtClean="0"/>
              <a:t> </a:t>
            </a:r>
            <a:r>
              <a:rPr lang="en-US" baseline="0" dirty="0" err="1" smtClean="0"/>
              <a:t>ik</a:t>
            </a:r>
            <a:r>
              <a:rPr lang="en-US" baseline="0" dirty="0" smtClean="0"/>
              <a:t> de </a:t>
            </a:r>
            <a:r>
              <a:rPr lang="en-US" baseline="0" dirty="0" err="1" smtClean="0"/>
              <a:t>stappen</a:t>
            </a:r>
            <a:r>
              <a:rPr lang="en-US" baseline="0" dirty="0" smtClean="0"/>
              <a:t>.</a:t>
            </a:r>
          </a:p>
          <a:p>
            <a:r>
              <a:rPr lang="en-US" baseline="0" dirty="0" err="1" smtClean="0"/>
              <a:t>Dit</a:t>
            </a:r>
            <a:r>
              <a:rPr lang="en-US" baseline="0" dirty="0" smtClean="0"/>
              <a:t> was </a:t>
            </a:r>
            <a:r>
              <a:rPr lang="en-US" baseline="0" dirty="0" err="1" smtClean="0"/>
              <a:t>mijn</a:t>
            </a:r>
            <a:r>
              <a:rPr lang="en-US" baseline="0" dirty="0" smtClean="0"/>
              <a:t> </a:t>
            </a:r>
            <a:r>
              <a:rPr lang="en-US" baseline="0" dirty="0" err="1" smtClean="0"/>
              <a:t>presentatie</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vragen</a:t>
            </a:r>
            <a:r>
              <a:rPr lang="en-US" baseline="0" dirty="0" smtClean="0"/>
              <a:t> </a:t>
            </a:r>
            <a:r>
              <a:rPr lang="en-US" baseline="0" dirty="0" err="1" smtClean="0"/>
              <a:t>zijn</a:t>
            </a:r>
            <a:r>
              <a:rPr lang="en-US" baseline="0" dirty="0" smtClean="0"/>
              <a:t> </a:t>
            </a:r>
            <a:r>
              <a:rPr lang="en-US" baseline="0" dirty="0" err="1" smtClean="0"/>
              <a:t>kunnen</a:t>
            </a:r>
            <a:r>
              <a:rPr lang="en-US" baseline="0" dirty="0" smtClean="0"/>
              <a:t> die nu </a:t>
            </a:r>
            <a:r>
              <a:rPr lang="en-US" baseline="0" dirty="0" err="1" smtClean="0"/>
              <a:t>gestelt</a:t>
            </a:r>
            <a:r>
              <a:rPr lang="en-US" baseline="0" dirty="0" smtClean="0"/>
              <a:t> </a:t>
            </a:r>
            <a:r>
              <a:rPr lang="en-US" baseline="0" dirty="0" err="1" smtClean="0"/>
              <a:t>worden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33</a:t>
            </a:fld>
            <a:endParaRPr lang="nl-NL"/>
          </a:p>
        </p:txBody>
      </p:sp>
    </p:spTree>
    <p:extLst>
      <p:ext uri="{BB962C8B-B14F-4D97-AF65-F5344CB8AC3E}">
        <p14:creationId xmlns:p14="http://schemas.microsoft.com/office/powerpoint/2010/main" val="202707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 of PPL is </a:t>
            </a:r>
            <a:r>
              <a:rPr lang="en-US" baseline="0" dirty="0" err="1" smtClean="0"/>
              <a:t>een</a:t>
            </a:r>
            <a:r>
              <a:rPr lang="en-US" baseline="0" dirty="0" smtClean="0"/>
              <a:t> </a:t>
            </a:r>
            <a:r>
              <a:rPr lang="en-US" baseline="0" dirty="0" err="1" smtClean="0"/>
              <a:t>programmeertaal</a:t>
            </a:r>
            <a:r>
              <a:rPr lang="en-US" baseline="0" dirty="0" smtClean="0"/>
              <a:t> die het </a:t>
            </a:r>
            <a:r>
              <a:rPr lang="en-US" baseline="0" dirty="0" err="1" smtClean="0"/>
              <a:t>modelleren</a:t>
            </a:r>
            <a:r>
              <a:rPr lang="en-US" baseline="0" dirty="0" smtClean="0"/>
              <a:t> en </a:t>
            </a:r>
            <a:r>
              <a:rPr lang="en-US" baseline="0" dirty="0" err="1" smtClean="0"/>
              <a:t>redeneren</a:t>
            </a:r>
            <a:r>
              <a:rPr lang="en-US" baseline="0" dirty="0" smtClean="0"/>
              <a:t> </a:t>
            </a:r>
            <a:r>
              <a:rPr lang="en-US" baseline="0" dirty="0" err="1" smtClean="0"/>
              <a:t>vergemakkelijkt</a:t>
            </a:r>
            <a:r>
              <a:rPr lang="en-US" baseline="0" dirty="0" smtClean="0"/>
              <a:t>. </a:t>
            </a:r>
            <a:r>
              <a:rPr lang="en-US" baseline="0" dirty="0" err="1" smtClean="0"/>
              <a:t>Omdat</a:t>
            </a:r>
            <a:r>
              <a:rPr lang="en-US" baseline="0" dirty="0" smtClean="0"/>
              <a:t> we </a:t>
            </a:r>
            <a:r>
              <a:rPr lang="en-US" baseline="0" dirty="0" err="1" smtClean="0"/>
              <a:t>niet</a:t>
            </a:r>
            <a:r>
              <a:rPr lang="en-US" baseline="0" dirty="0" smtClean="0"/>
              <a:t> </a:t>
            </a:r>
            <a:r>
              <a:rPr lang="en-US" baseline="0" dirty="0" err="1" smtClean="0"/>
              <a:t>altijd</a:t>
            </a:r>
            <a:r>
              <a:rPr lang="en-US" baseline="0" dirty="0" smtClean="0"/>
              <a:t> elk </a:t>
            </a:r>
            <a:r>
              <a:rPr lang="en-US" baseline="0" dirty="0" err="1" smtClean="0"/>
              <a:t>probleem</a:t>
            </a:r>
            <a:r>
              <a:rPr lang="en-US" baseline="0" dirty="0" smtClean="0"/>
              <a:t> </a:t>
            </a:r>
            <a:r>
              <a:rPr lang="en-US" baseline="0" dirty="0" err="1" smtClean="0"/>
              <a:t>willen</a:t>
            </a:r>
            <a:r>
              <a:rPr lang="en-US" baseline="0" dirty="0" smtClean="0"/>
              <a:t> </a:t>
            </a:r>
            <a:r>
              <a:rPr lang="en-US" baseline="0" dirty="0" err="1" smtClean="0"/>
              <a:t>uitdrukken</a:t>
            </a:r>
            <a:r>
              <a:rPr lang="en-US" baseline="0" dirty="0" smtClean="0"/>
              <a:t> in </a:t>
            </a:r>
            <a:r>
              <a:rPr lang="en-US" baseline="0" dirty="0" err="1" smtClean="0"/>
              <a:t>een</a:t>
            </a:r>
            <a:r>
              <a:rPr lang="en-US" baseline="0" dirty="0" smtClean="0"/>
              <a:t> </a:t>
            </a:r>
            <a:r>
              <a:rPr lang="en-US" baseline="0" dirty="0" err="1" smtClean="0"/>
              <a:t>bayesiaans</a:t>
            </a:r>
            <a:r>
              <a:rPr lang="en-US" baseline="0" dirty="0" smtClean="0"/>
              <a:t> </a:t>
            </a:r>
            <a:r>
              <a:rPr lang="en-US" baseline="0" dirty="0" err="1" smtClean="0"/>
              <a:t>netwerk</a:t>
            </a:r>
            <a:r>
              <a:rPr lang="en-US" baseline="0" dirty="0" smtClean="0"/>
              <a:t> </a:t>
            </a:r>
            <a:r>
              <a:rPr lang="en-US" baseline="0" dirty="0" err="1" smtClean="0"/>
              <a:t>zijn</a:t>
            </a:r>
            <a:r>
              <a:rPr lang="en-US" baseline="0" dirty="0" smtClean="0"/>
              <a:t> </a:t>
            </a:r>
            <a:r>
              <a:rPr lang="en-US" baseline="0" dirty="0" err="1" smtClean="0"/>
              <a:t>deze</a:t>
            </a:r>
            <a:r>
              <a:rPr lang="en-US" baseline="0" dirty="0" smtClean="0"/>
              <a:t> </a:t>
            </a:r>
            <a:r>
              <a:rPr lang="en-US" baseline="0" dirty="0" err="1" smtClean="0"/>
              <a:t>talen</a:t>
            </a:r>
            <a:r>
              <a:rPr lang="en-US" baseline="0" dirty="0" smtClean="0"/>
              <a:t> </a:t>
            </a:r>
            <a:r>
              <a:rPr lang="en-US" baseline="0" dirty="0" err="1" smtClean="0"/>
              <a:t>meestal</a:t>
            </a:r>
            <a:r>
              <a:rPr lang="en-US" baseline="0" dirty="0" smtClean="0"/>
              <a:t> </a:t>
            </a:r>
            <a:r>
              <a:rPr lang="en-US" baseline="0" dirty="0" err="1" smtClean="0"/>
              <a:t>geimplementeerd</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Dit</a:t>
            </a:r>
            <a:r>
              <a:rPr lang="en-US" baseline="0" dirty="0" smtClean="0"/>
              <a:t> </a:t>
            </a:r>
            <a:r>
              <a:rPr lang="en-US" baseline="0" dirty="0" err="1" smtClean="0"/>
              <a:t>zorgt</a:t>
            </a:r>
            <a:r>
              <a:rPr lang="en-US" baseline="0" dirty="0" smtClean="0"/>
              <a:t> </a:t>
            </a:r>
            <a:r>
              <a:rPr lang="en-US" baseline="0" dirty="0" err="1" smtClean="0"/>
              <a:t>ervoor</a:t>
            </a:r>
            <a:r>
              <a:rPr lang="en-US" baseline="0" dirty="0" smtClean="0"/>
              <a:t> </a:t>
            </a:r>
            <a:r>
              <a:rPr lang="en-US" baseline="0" dirty="0" err="1" smtClean="0"/>
              <a:t>dat</a:t>
            </a:r>
            <a:r>
              <a:rPr lang="en-US" baseline="0" dirty="0" smtClean="0"/>
              <a:t> </a:t>
            </a:r>
            <a:r>
              <a:rPr lang="en-US" baseline="0" dirty="0" err="1" smtClean="0"/>
              <a:t>een</a:t>
            </a:r>
            <a:r>
              <a:rPr lang="en-US" baseline="0" dirty="0" smtClean="0"/>
              <a:t> PPL </a:t>
            </a:r>
            <a:r>
              <a:rPr lang="en-US" baseline="0" dirty="0" err="1" smtClean="0"/>
              <a:t>meer</a:t>
            </a:r>
            <a:r>
              <a:rPr lang="en-US" baseline="0" dirty="0" smtClean="0"/>
              <a:t> </a:t>
            </a:r>
            <a:r>
              <a:rPr lang="en-US" baseline="0" dirty="0" err="1" smtClean="0"/>
              <a:t>expressief</a:t>
            </a:r>
            <a:r>
              <a:rPr lang="en-US" baseline="0" dirty="0" smtClean="0"/>
              <a:t> </a:t>
            </a:r>
            <a:r>
              <a:rPr lang="en-US" baseline="0" dirty="0" err="1" smtClean="0"/>
              <a:t>wordt</a:t>
            </a:r>
            <a:r>
              <a:rPr lang="en-US" baseline="0" dirty="0" smtClean="0"/>
              <a:t>. Het </a:t>
            </a:r>
            <a:r>
              <a:rPr lang="en-US" baseline="0" dirty="0" err="1" smtClean="0"/>
              <a:t>redeneren</a:t>
            </a:r>
            <a:r>
              <a:rPr lang="en-US" baseline="0" dirty="0" smtClean="0"/>
              <a:t> </a:t>
            </a:r>
            <a:r>
              <a:rPr lang="en-US" baseline="0" dirty="0" err="1" smtClean="0"/>
              <a:t>gebeurd</a:t>
            </a:r>
            <a:r>
              <a:rPr lang="en-US" baseline="0" dirty="0" smtClean="0"/>
              <a:t> door </a:t>
            </a:r>
            <a:r>
              <a:rPr lang="en-US" baseline="0" dirty="0" err="1" smtClean="0"/>
              <a:t>eventueel</a:t>
            </a:r>
            <a:r>
              <a:rPr lang="en-US" baseline="0" dirty="0" smtClean="0"/>
              <a:t> </a:t>
            </a:r>
            <a:r>
              <a:rPr lang="en-US" baseline="0" dirty="0" err="1" smtClean="0"/>
              <a:t>bewijs</a:t>
            </a:r>
            <a:r>
              <a:rPr lang="en-US" baseline="0" dirty="0" smtClean="0"/>
              <a:t> </a:t>
            </a:r>
            <a:r>
              <a:rPr lang="en-US" baseline="0" dirty="0" err="1" smtClean="0"/>
              <a:t>te</a:t>
            </a:r>
            <a:r>
              <a:rPr lang="en-US" baseline="0" dirty="0" smtClean="0"/>
              <a:t> </a:t>
            </a:r>
            <a:r>
              <a:rPr lang="en-US" baseline="0" dirty="0" err="1" smtClean="0"/>
              <a:t>geven</a:t>
            </a:r>
            <a:r>
              <a:rPr lang="en-US" baseline="0" dirty="0" smtClean="0"/>
              <a:t> </a:t>
            </a:r>
            <a:r>
              <a:rPr lang="en-US" baseline="0" dirty="0" err="1" smtClean="0"/>
              <a:t>aan</a:t>
            </a:r>
            <a:r>
              <a:rPr lang="en-US" baseline="0" dirty="0" smtClean="0"/>
              <a:t> het </a:t>
            </a:r>
            <a:r>
              <a:rPr lang="en-US" baseline="0" dirty="0" err="1" smtClean="0"/>
              <a:t>programma</a:t>
            </a:r>
            <a:r>
              <a:rPr lang="en-US" baseline="0" dirty="0" smtClean="0"/>
              <a:t> en </a:t>
            </a:r>
            <a:r>
              <a:rPr lang="en-US" baseline="0" dirty="0" err="1" smtClean="0"/>
              <a:t>daarna</a:t>
            </a:r>
            <a:r>
              <a:rPr lang="en-US" baseline="0" dirty="0" smtClean="0"/>
              <a:t> </a:t>
            </a:r>
            <a:r>
              <a:rPr lang="en-US" baseline="0" dirty="0" err="1" smtClean="0"/>
              <a:t>vragen</a:t>
            </a:r>
            <a:r>
              <a:rPr lang="en-US" baseline="0" dirty="0" smtClean="0"/>
              <a:t> </a:t>
            </a:r>
            <a:r>
              <a:rPr lang="en-US" baseline="0" dirty="0" err="1" smtClean="0"/>
              <a:t>te</a:t>
            </a:r>
            <a:r>
              <a:rPr lang="en-US" baseline="0" dirty="0" smtClean="0"/>
              <a:t> </a:t>
            </a:r>
            <a:r>
              <a:rPr lang="en-US" baseline="0" dirty="0" err="1" smtClean="0"/>
              <a:t>stellen</a:t>
            </a:r>
            <a:r>
              <a:rPr lang="en-US" baseline="0" dirty="0" smtClean="0"/>
              <a:t> </a:t>
            </a:r>
            <a:r>
              <a:rPr lang="en-US" baseline="0" dirty="0" err="1" smtClean="0"/>
              <a:t>aan</a:t>
            </a:r>
            <a:r>
              <a:rPr lang="en-US" baseline="0" dirty="0" smtClean="0"/>
              <a:t> </a:t>
            </a:r>
            <a:r>
              <a:rPr lang="en-US" baseline="0" dirty="0" err="1" smtClean="0"/>
              <a:t>dit</a:t>
            </a:r>
            <a:r>
              <a:rPr lang="en-US" baseline="0" dirty="0" smtClean="0"/>
              <a:t> </a:t>
            </a:r>
            <a:r>
              <a:rPr lang="en-US" baseline="0" dirty="0" err="1" smtClean="0"/>
              <a:t>programma</a:t>
            </a:r>
            <a:r>
              <a:rPr lang="en-US" baseline="0" dirty="0" smtClean="0"/>
              <a:t>. De PPL </a:t>
            </a:r>
            <a:r>
              <a:rPr lang="en-US" baseline="0" dirty="0" err="1" smtClean="0"/>
              <a:t>infereert</a:t>
            </a:r>
            <a:r>
              <a:rPr lang="en-US" baseline="0" dirty="0" smtClean="0"/>
              <a:t> </a:t>
            </a:r>
            <a:r>
              <a:rPr lang="en-US" baseline="0" dirty="0" err="1" smtClean="0"/>
              <a:t>dan</a:t>
            </a:r>
            <a:r>
              <a:rPr lang="en-US" baseline="0" dirty="0" smtClean="0"/>
              <a:t> de </a:t>
            </a:r>
            <a:r>
              <a:rPr lang="en-US" baseline="0" dirty="0" err="1" smtClean="0"/>
              <a:t>oplossing</a:t>
            </a:r>
            <a:r>
              <a:rPr lang="en-US" baseline="0" dirty="0" smtClean="0"/>
              <a:t> van </a:t>
            </a:r>
            <a:r>
              <a:rPr lang="en-US" baseline="0" dirty="0" err="1" smtClean="0"/>
              <a:t>deze</a:t>
            </a:r>
            <a:r>
              <a:rPr lang="en-US" baseline="0" dirty="0" smtClean="0"/>
              <a:t> query door </a:t>
            </a:r>
            <a:r>
              <a:rPr lang="en-US" baseline="0" dirty="0" err="1" smtClean="0"/>
              <a:t>een</a:t>
            </a:r>
            <a:r>
              <a:rPr lang="en-US" baseline="0" dirty="0" smtClean="0"/>
              <a:t> </a:t>
            </a:r>
            <a:r>
              <a:rPr lang="en-US" baseline="0" dirty="0" err="1" smtClean="0"/>
              <a:t>inferentie</a:t>
            </a:r>
            <a:r>
              <a:rPr lang="en-US" baseline="0" dirty="0" smtClean="0"/>
              <a:t> machine. Het is </a:t>
            </a:r>
            <a:r>
              <a:rPr lang="en-US" baseline="0" dirty="0" err="1" smtClean="0"/>
              <a:t>belangrijk</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a:t>
            </a:r>
            <a:r>
              <a:rPr lang="en-US" baseline="0" dirty="0" err="1" smtClean="0"/>
              <a:t>dat</a:t>
            </a:r>
            <a:r>
              <a:rPr lang="en-US" baseline="0" dirty="0" smtClean="0"/>
              <a:t> </a:t>
            </a:r>
            <a:r>
              <a:rPr lang="en-US" baseline="0" dirty="0" err="1" smtClean="0"/>
              <a:t>verschillende</a:t>
            </a:r>
            <a:r>
              <a:rPr lang="en-US" baseline="0" dirty="0" smtClean="0"/>
              <a:t> PPL’s </a:t>
            </a:r>
            <a:r>
              <a:rPr lang="en-US" baseline="0" dirty="0" err="1" smtClean="0"/>
              <a:t>verschillende</a:t>
            </a:r>
            <a:r>
              <a:rPr lang="en-US" baseline="0" dirty="0" smtClean="0"/>
              <a:t> </a:t>
            </a:r>
            <a:r>
              <a:rPr lang="en-US" baseline="0" dirty="0" err="1" smtClean="0"/>
              <a:t>inferentie</a:t>
            </a:r>
            <a:r>
              <a:rPr lang="en-US" baseline="0" dirty="0" smtClean="0"/>
              <a:t> </a:t>
            </a:r>
            <a:r>
              <a:rPr lang="en-US" baseline="0" dirty="0" err="1" smtClean="0"/>
              <a:t>methodes</a:t>
            </a:r>
            <a:r>
              <a:rPr lang="en-US" baseline="0" dirty="0" smtClean="0"/>
              <a:t> </a:t>
            </a:r>
            <a:r>
              <a:rPr lang="en-US" baseline="0" dirty="0" err="1" smtClean="0"/>
              <a:t>hebben</a:t>
            </a:r>
            <a:r>
              <a:rPr lang="en-US" baseline="0" dirty="0" smtClean="0"/>
              <a:t>. Op het moment </a:t>
            </a:r>
            <a:r>
              <a:rPr lang="en-US" baseline="0" dirty="0" err="1" smtClean="0"/>
              <a:t>gebruik</a:t>
            </a:r>
            <a:r>
              <a:rPr lang="en-US" baseline="0" dirty="0" smtClean="0"/>
              <a:t> </a:t>
            </a:r>
            <a:r>
              <a:rPr lang="en-US" baseline="0" dirty="0" err="1" smtClean="0"/>
              <a:t>ik</a:t>
            </a:r>
            <a:r>
              <a:rPr lang="en-US" baseline="0" dirty="0" smtClean="0"/>
              <a:t> 2 PPL’s </a:t>
            </a:r>
            <a:r>
              <a:rPr lang="en-US" baseline="0" dirty="0" err="1" smtClean="0"/>
              <a:t>namelijk</a:t>
            </a:r>
            <a:r>
              <a:rPr lang="en-US" baseline="0" dirty="0" smtClean="0"/>
              <a:t> ProbLog2 en Anglican</a:t>
            </a:r>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1236199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Dit</a:t>
            </a:r>
            <a:r>
              <a:rPr lang="en-US" baseline="0" dirty="0" smtClean="0"/>
              <a:t> </a:t>
            </a:r>
            <a:r>
              <a:rPr lang="en-US" baseline="0" dirty="0" err="1" smtClean="0"/>
              <a:t>spreekt</a:t>
            </a:r>
            <a:r>
              <a:rPr lang="en-US" baseline="0" dirty="0" smtClean="0"/>
              <a:t> </a:t>
            </a:r>
            <a:r>
              <a:rPr lang="en-US" baseline="0" dirty="0" err="1" smtClean="0"/>
              <a:t>voor</a:t>
            </a:r>
            <a:r>
              <a:rPr lang="en-US" baseline="0" dirty="0" smtClean="0"/>
              <a:t> </a:t>
            </a:r>
            <a:r>
              <a:rPr lang="en-US" baseline="0" dirty="0" err="1" smtClean="0"/>
              <a:t>zich</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kunnen</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hoe </a:t>
            </a:r>
            <a:r>
              <a:rPr lang="en-US" baseline="0" dirty="0" err="1" smtClean="0"/>
              <a:t>makkelijk</a:t>
            </a:r>
            <a:r>
              <a:rPr lang="en-US" baseline="0" dirty="0" smtClean="0"/>
              <a:t> 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a:t>
            </a:r>
            <a:r>
              <a:rPr lang="en-US" baseline="0" dirty="0" err="1" smtClean="0"/>
              <a:t>ontwikkelingsomgeving</a:t>
            </a:r>
            <a:r>
              <a:rPr lang="en-US" baseline="0" dirty="0" smtClean="0"/>
              <a:t>,… ;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a:t>
            </a:r>
            <a:r>
              <a:rPr lang="en-US" baseline="0" dirty="0" err="1" smtClean="0"/>
              <a:t>uiteindelijk</a:t>
            </a:r>
            <a:r>
              <a:rPr lang="en-US" baseline="0" dirty="0" smtClean="0"/>
              <a:t> </a:t>
            </a:r>
            <a:r>
              <a:rPr lang="en-US" baseline="0" dirty="0" err="1" smtClean="0"/>
              <a:t>doel</a:t>
            </a:r>
            <a:r>
              <a:rPr lang="en-US" baseline="0" dirty="0" smtClean="0"/>
              <a:t> van </a:t>
            </a:r>
            <a:r>
              <a:rPr lang="en-US" baseline="0" dirty="0" err="1" smtClean="0"/>
              <a:t>mijn</a:t>
            </a:r>
            <a:r>
              <a:rPr lang="en-US" baseline="0" dirty="0" smtClean="0"/>
              <a:t> thesis is </a:t>
            </a:r>
            <a:r>
              <a:rPr lang="en-US" baseline="0" dirty="0" err="1" smtClean="0"/>
              <a:t>om</a:t>
            </a:r>
            <a:r>
              <a:rPr lang="en-US" baseline="0" dirty="0" smtClean="0"/>
              <a:t>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geven</a:t>
            </a:r>
            <a:r>
              <a:rPr lang="en-US" baseline="0" dirty="0" smtClean="0"/>
              <a:t> in </a:t>
            </a:r>
            <a:r>
              <a:rPr lang="en-US" baseline="0" dirty="0" err="1" smtClean="0"/>
              <a:t>welke</a:t>
            </a:r>
            <a:r>
              <a:rPr lang="en-US" baseline="0" dirty="0" smtClean="0"/>
              <a:t> criteria </a:t>
            </a:r>
            <a:r>
              <a:rPr lang="en-US" baseline="0" dirty="0" err="1" smtClean="0"/>
              <a:t>welke</a:t>
            </a:r>
            <a:r>
              <a:rPr lang="en-US" baseline="0" dirty="0" smtClean="0"/>
              <a:t> PPL het </a:t>
            </a:r>
            <a:r>
              <a:rPr lang="en-US" baseline="0" dirty="0" err="1" smtClean="0"/>
              <a:t>beste</a:t>
            </a:r>
            <a:r>
              <a:rPr lang="en-US" baseline="0" dirty="0" smtClean="0"/>
              <a:t> </a:t>
            </a:r>
            <a:r>
              <a:rPr lang="en-US" baseline="0" dirty="0" err="1" smtClean="0"/>
              <a:t>scoort</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case study. </a:t>
            </a:r>
            <a:r>
              <a:rPr lang="nl-NL" baseline="0" dirty="0" smtClean="0"/>
              <a:t>Momenteel doe ik dit voor 2 talen, Problog2 en Anglican.</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25262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een</a:t>
            </a:r>
            <a:r>
              <a:rPr lang="en-US" dirty="0" smtClean="0"/>
              <a:t> recent</a:t>
            </a:r>
            <a:r>
              <a:rPr lang="en-US" baseline="0" dirty="0" smtClean="0"/>
              <a:t> paper over het </a:t>
            </a:r>
            <a:r>
              <a:rPr lang="en-US" baseline="0" dirty="0" err="1" smtClean="0"/>
              <a:t>systeem</a:t>
            </a:r>
            <a:r>
              <a:rPr lang="en-US" baseline="0" dirty="0" smtClean="0"/>
              <a:t> van ProbLog2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verschillende</a:t>
            </a:r>
            <a:r>
              <a:rPr lang="en-US" baseline="0" dirty="0" smtClean="0"/>
              <a:t> van de </a:t>
            </a:r>
            <a:r>
              <a:rPr lang="en-US" baseline="0" dirty="0" err="1" smtClean="0"/>
              <a:t>voorafgaande</a:t>
            </a:r>
            <a:r>
              <a:rPr lang="en-US" baseline="0" dirty="0" smtClean="0"/>
              <a:t> criteria </a:t>
            </a:r>
            <a:r>
              <a:rPr lang="en-US" baseline="0" dirty="0" err="1" smtClean="0"/>
              <a:t>geevalueerd</a:t>
            </a:r>
            <a:r>
              <a:rPr lang="en-US" baseline="0" dirty="0" smtClean="0"/>
              <a:t> </a:t>
            </a:r>
            <a:r>
              <a:rPr lang="en-US" baseline="0" dirty="0" err="1" smtClean="0"/>
              <a:t>t.o.v</a:t>
            </a:r>
            <a:r>
              <a:rPr lang="en-US" baseline="0" dirty="0" smtClean="0"/>
              <a:t>. het </a:t>
            </a:r>
            <a:r>
              <a:rPr lang="en-US" baseline="0" dirty="0" err="1" smtClean="0"/>
              <a:t>vorige</a:t>
            </a:r>
            <a:r>
              <a:rPr lang="en-US" baseline="0" dirty="0" smtClean="0"/>
              <a:t> </a:t>
            </a:r>
            <a:r>
              <a:rPr lang="en-US" baseline="0" dirty="0" err="1" smtClean="0"/>
              <a:t>systeem</a:t>
            </a:r>
            <a:r>
              <a:rPr lang="en-US" baseline="0" dirty="0" smtClean="0"/>
              <a:t> ProbLog1.</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dezelfde</a:t>
            </a:r>
            <a:r>
              <a:rPr lang="en-US" baseline="0" dirty="0" smtClean="0"/>
              <a:t> paper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kleine</a:t>
            </a:r>
            <a:r>
              <a:rPr lang="en-US" baseline="0" dirty="0" smtClean="0"/>
              <a:t> </a:t>
            </a:r>
            <a:r>
              <a:rPr lang="en-US" baseline="0" dirty="0" err="1" smtClean="0"/>
              <a:t>vergelijking</a:t>
            </a:r>
            <a:r>
              <a:rPr lang="en-US" baseline="0" dirty="0" smtClean="0"/>
              <a:t> </a:t>
            </a:r>
            <a:r>
              <a:rPr lang="en-US" baseline="0" dirty="0" err="1" smtClean="0"/>
              <a:t>gehouden</a:t>
            </a:r>
            <a:r>
              <a:rPr lang="en-US" baseline="0" dirty="0" smtClean="0"/>
              <a:t> met de </a:t>
            </a:r>
            <a:r>
              <a:rPr lang="en-US" baseline="0" dirty="0" err="1" smtClean="0"/>
              <a:t>volgende</a:t>
            </a:r>
            <a:r>
              <a:rPr lang="en-US" baseline="0" dirty="0" smtClean="0"/>
              <a:t> PPL’s.</a:t>
            </a:r>
            <a:endParaRPr lang="en-US"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andere</a:t>
            </a:r>
            <a:r>
              <a:rPr lang="en-US" baseline="0" dirty="0" smtClean="0"/>
              <a:t> papers </a:t>
            </a:r>
            <a:r>
              <a:rPr lang="en-US" baseline="0" dirty="0" err="1" smtClean="0"/>
              <a:t>zijn</a:t>
            </a:r>
            <a:r>
              <a:rPr lang="en-US" baseline="0" dirty="0" smtClean="0"/>
              <a:t> </a:t>
            </a:r>
            <a:r>
              <a:rPr lang="en-US" baseline="0" dirty="0" err="1" smtClean="0"/>
              <a:t>er</a:t>
            </a:r>
            <a:r>
              <a:rPr lang="en-US" baseline="0" dirty="0" smtClean="0"/>
              <a:t> </a:t>
            </a:r>
            <a:r>
              <a:rPr lang="en-US" baseline="0" dirty="0" err="1" smtClean="0"/>
              <a:t>ook</a:t>
            </a:r>
            <a:r>
              <a:rPr lang="en-US" baseline="0" dirty="0" smtClean="0"/>
              <a:t> al </a:t>
            </a:r>
            <a:r>
              <a:rPr lang="en-US" baseline="0" dirty="0" err="1" smtClean="0"/>
              <a:t>evaluaties</a:t>
            </a:r>
            <a:r>
              <a:rPr lang="en-US" baseline="0" dirty="0" smtClean="0"/>
              <a:t> en </a:t>
            </a:r>
            <a:r>
              <a:rPr lang="en-US" baseline="0" dirty="0" err="1" smtClean="0"/>
              <a:t>vergelijkingen</a:t>
            </a:r>
            <a:r>
              <a:rPr lang="en-US" baseline="0" dirty="0" smtClean="0"/>
              <a:t> </a:t>
            </a:r>
            <a:r>
              <a:rPr lang="en-US" baseline="0" dirty="0" err="1" smtClean="0"/>
              <a:t>gemaakt</a:t>
            </a:r>
            <a:r>
              <a:rPr lang="en-US" baseline="0" dirty="0" smtClean="0"/>
              <a:t> </a:t>
            </a:r>
            <a:r>
              <a:rPr lang="en-US" baseline="0" dirty="0" err="1" smtClean="0"/>
              <a:t>tussen</a:t>
            </a:r>
            <a:r>
              <a:rPr lang="en-US" baseline="0" dirty="0" smtClean="0"/>
              <a:t> Anglican en Church of Venture. </a:t>
            </a:r>
            <a:r>
              <a:rPr lang="en-US" baseline="0" dirty="0" err="1" smtClean="0"/>
              <a:t>Beide</a:t>
            </a:r>
            <a:r>
              <a:rPr lang="en-US" baseline="0" dirty="0" smtClean="0"/>
              <a:t> </a:t>
            </a:r>
            <a:r>
              <a:rPr lang="en-US" baseline="0" dirty="0" err="1" smtClean="0"/>
              <a:t>zijn</a:t>
            </a:r>
            <a:r>
              <a:rPr lang="en-US" baseline="0" dirty="0" smtClean="0"/>
              <a:t> </a:t>
            </a:r>
            <a:r>
              <a:rPr lang="en-US" baseline="0" dirty="0" err="1" smtClean="0"/>
              <a:t>ook</a:t>
            </a:r>
            <a:r>
              <a:rPr lang="en-US" baseline="0" dirty="0" smtClean="0"/>
              <a:t> PPL’s. Al </a:t>
            </a:r>
            <a:r>
              <a:rPr lang="en-US" baseline="0" dirty="0" err="1" smtClean="0"/>
              <a:t>deze</a:t>
            </a:r>
            <a:r>
              <a:rPr lang="en-US" baseline="0" dirty="0" smtClean="0"/>
              <a:t> </a:t>
            </a:r>
            <a:r>
              <a:rPr lang="en-US" baseline="0" dirty="0" err="1" smtClean="0"/>
              <a:t>evaluaties</a:t>
            </a:r>
            <a:r>
              <a:rPr lang="en-US" baseline="0" dirty="0" smtClean="0"/>
              <a:t> en </a:t>
            </a:r>
            <a:r>
              <a:rPr lang="en-US" baseline="0" dirty="0" err="1" smtClean="0"/>
              <a:t>vergelijkingen</a:t>
            </a:r>
            <a:r>
              <a:rPr lang="en-US" baseline="0" dirty="0" smtClean="0"/>
              <a:t> </a:t>
            </a:r>
            <a:r>
              <a:rPr lang="en-US" baseline="0" dirty="0" err="1" smtClean="0"/>
              <a:t>hebben</a:t>
            </a:r>
            <a:r>
              <a:rPr lang="en-US" baseline="0" dirty="0" smtClean="0"/>
              <a:t> </a:t>
            </a:r>
            <a:r>
              <a:rPr lang="en-US" baseline="0" dirty="0" err="1" smtClean="0"/>
              <a:t>duidelijk</a:t>
            </a:r>
            <a:r>
              <a:rPr lang="en-US" baseline="0" dirty="0" smtClean="0"/>
              <a:t> </a:t>
            </a:r>
            <a:r>
              <a:rPr lang="en-US" baseline="0" dirty="0" err="1" smtClean="0"/>
              <a:t>iets</a:t>
            </a:r>
            <a:r>
              <a:rPr lang="en-US" baseline="0" dirty="0" smtClean="0"/>
              <a:t> met </a:t>
            </a:r>
            <a:r>
              <a:rPr lang="en-US" baseline="0" dirty="0" err="1" smtClean="0"/>
              <a:t>elkaar</a:t>
            </a:r>
            <a:r>
              <a:rPr lang="en-US" baseline="0" dirty="0" smtClean="0"/>
              <a:t> </a:t>
            </a:r>
            <a:r>
              <a:rPr lang="en-US" baseline="0" dirty="0" err="1" smtClean="0"/>
              <a:t>te</a:t>
            </a:r>
            <a:r>
              <a:rPr lang="en-US" baseline="0" dirty="0" smtClean="0"/>
              <a:t> </a:t>
            </a:r>
            <a:r>
              <a:rPr lang="en-US" baseline="0" dirty="0" err="1" smtClean="0"/>
              <a:t>maken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17/12/2017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17/12/2017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17/12/2017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17/12/2017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17/12/2017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17/12/2017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17/12/2017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17/12/2017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17/12/2017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17/12/2017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17/12/2017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17/12/2017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tags" Target="../tags/tag84.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slideLayout" Target="../slideLayouts/slideLayout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3" Type="http://schemas.openxmlformats.org/officeDocument/2006/relationships/hyperlink" Target="http://probabilistic-programming.org/wiki/Hom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a:t>O</a:t>
            </a:r>
            <a:r>
              <a:rPr lang="en-US" b="1" dirty="0" err="1" smtClean="0"/>
              <a:t>nzekerheid</a:t>
            </a:r>
            <a:r>
              <a:rPr lang="en-US" b="1" dirty="0" smtClean="0"/>
              <a:t>: </a:t>
            </a:r>
            <a:r>
              <a:rPr lang="en-US" b="1" dirty="0" err="1" smtClean="0"/>
              <a:t>Een</a:t>
            </a:r>
            <a:r>
              <a:rPr lang="en-US" b="1" dirty="0" smtClean="0"/>
              <a:t> Case </a:t>
            </a:r>
            <a:r>
              <a:rPr lang="en-US" b="1" dirty="0"/>
              <a:t>S</a:t>
            </a:r>
            <a:r>
              <a:rPr lang="en-US" b="1" dirty="0" smtClean="0"/>
              <a:t>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12331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
        <p:nvSpPr>
          <p:cNvPr id="23" name="TextBox 22"/>
          <p:cNvSpPr txBox="1"/>
          <p:nvPr/>
        </p:nvSpPr>
        <p:spPr>
          <a:xfrm>
            <a:off x="2156534" y="5667375"/>
            <a:ext cx="4857750" cy="461665"/>
          </a:xfrm>
          <a:prstGeom prst="rect">
            <a:avLst/>
          </a:prstGeom>
          <a:noFill/>
        </p:spPr>
        <p:txBody>
          <a:bodyPr wrap="square" rtlCol="0">
            <a:spAutoFit/>
          </a:bodyPr>
          <a:lstStyle/>
          <a:p>
            <a:pPr algn="ctr"/>
            <a:r>
              <a:rPr lang="en-US" sz="2400" dirty="0" err="1" smtClean="0">
                <a:solidFill>
                  <a:srgbClr val="FF0000"/>
                </a:solidFill>
              </a:rPr>
              <a:t>Zelfde</a:t>
            </a:r>
            <a:r>
              <a:rPr lang="en-US" sz="2400" dirty="0">
                <a:solidFill>
                  <a:srgbClr val="FF0000"/>
                </a:solidFill>
              </a:rPr>
              <a:t> </a:t>
            </a:r>
            <a:r>
              <a:rPr lang="en-US" sz="2400" dirty="0" err="1" smtClean="0">
                <a:solidFill>
                  <a:srgbClr val="FF0000"/>
                </a:solidFill>
              </a:rPr>
              <a:t>programmeerparadigma</a:t>
            </a:r>
            <a:r>
              <a:rPr lang="en-US" sz="2400" dirty="0" smtClean="0">
                <a:solidFill>
                  <a:srgbClr val="FF0000"/>
                </a:solidFill>
              </a:rPr>
              <a:t>!</a:t>
            </a:r>
            <a:endParaRPr lang="en-US" sz="2400" dirty="0">
              <a:solidFill>
                <a:srgbClr val="FF0000"/>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9429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19" name="TextBox 18"/>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24" name="Group 23"/>
          <p:cNvGrpSpPr/>
          <p:nvPr/>
        </p:nvGrpSpPr>
        <p:grpSpPr>
          <a:xfrm>
            <a:off x="2122892" y="1830255"/>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30" name="Left-Right Arrow 29"/>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1" name="Group 30"/>
          <p:cNvGrpSpPr/>
          <p:nvPr/>
        </p:nvGrpSpPr>
        <p:grpSpPr>
          <a:xfrm>
            <a:off x="2122891" y="3044571"/>
            <a:ext cx="1774168" cy="1114097"/>
            <a:chOff x="651642" y="3804743"/>
            <a:chExt cx="1774168" cy="1114097"/>
          </a:xfrm>
        </p:grpSpPr>
        <p:sp>
          <p:nvSpPr>
            <p:cNvPr id="32" name="Oval 3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35" name="Oval 34"/>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 Arrow 36"/>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8" name="Group 37"/>
          <p:cNvGrpSpPr/>
          <p:nvPr/>
        </p:nvGrpSpPr>
        <p:grpSpPr>
          <a:xfrm>
            <a:off x="2122892" y="4266348"/>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1" name="Group 40"/>
          <p:cNvGrpSpPr/>
          <p:nvPr/>
        </p:nvGrpSpPr>
        <p:grpSpPr>
          <a:xfrm>
            <a:off x="5291761" y="4266351"/>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sp>
        <p:nvSpPr>
          <p:cNvPr id="44" name="Left-Right Arrow 43"/>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45" name="Group 44"/>
          <p:cNvGrpSpPr/>
          <p:nvPr/>
        </p:nvGrpSpPr>
        <p:grpSpPr>
          <a:xfrm>
            <a:off x="5331929" y="1830253"/>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48" name="TextBox 47"/>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49" name="TextBox 48"/>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32" name="TextBox 3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Mijn</a:t>
            </a:r>
            <a:r>
              <a:rPr lang="en-US" sz="2800" dirty="0" smtClean="0">
                <a:solidFill>
                  <a:srgbClr val="2F4D5D"/>
                </a:solidFill>
              </a:rPr>
              <a:t> </a:t>
            </a:r>
            <a:r>
              <a:rPr lang="en-US" sz="2800" dirty="0" err="1" smtClean="0">
                <a:solidFill>
                  <a:srgbClr val="2F4D5D"/>
                </a:solidFill>
              </a:rPr>
              <a:t>evaluatie</a:t>
            </a:r>
            <a:endParaRPr lang="en-US" sz="2800" dirty="0">
              <a:solidFill>
                <a:srgbClr val="2F4D5D"/>
              </a:solidFill>
            </a:endParaRPr>
          </a:p>
        </p:txBody>
      </p:sp>
      <p:grpSp>
        <p:nvGrpSpPr>
          <p:cNvPr id="33" name="Group 32"/>
          <p:cNvGrpSpPr/>
          <p:nvPr/>
        </p:nvGrpSpPr>
        <p:grpSpPr>
          <a:xfrm>
            <a:off x="2122892" y="1830255"/>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29113" y="4177126"/>
              <a:ext cx="1419225" cy="369332"/>
            </a:xfrm>
            <a:prstGeom prst="rect">
              <a:avLst/>
            </a:prstGeom>
            <a:noFill/>
          </p:spPr>
          <p:txBody>
            <a:bodyPr wrap="square" rtlCol="0">
              <a:spAutoFit/>
            </a:bodyPr>
            <a:lstStyle/>
            <a:p>
              <a:pPr algn="ctr"/>
              <a:r>
                <a:rPr lang="en-US" dirty="0"/>
                <a:t>ProbLog2</a:t>
              </a:r>
            </a:p>
          </p:txBody>
        </p:sp>
      </p:grpSp>
      <p:sp>
        <p:nvSpPr>
          <p:cNvPr id="36" name="Left-Right Arrow 35"/>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7" name="Group 36"/>
          <p:cNvGrpSpPr/>
          <p:nvPr/>
        </p:nvGrpSpPr>
        <p:grpSpPr>
          <a:xfrm>
            <a:off x="2122891" y="3044571"/>
            <a:ext cx="1774168" cy="1114097"/>
            <a:chOff x="651642" y="3804743"/>
            <a:chExt cx="1774168" cy="1114097"/>
          </a:xfrm>
        </p:grpSpPr>
        <p:sp>
          <p:nvSpPr>
            <p:cNvPr id="38" name="Oval 3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40" name="Oval 39"/>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122892" y="4266348"/>
            <a:ext cx="1774168" cy="1114097"/>
            <a:chOff x="651642" y="3804743"/>
            <a:chExt cx="1774168" cy="1114097"/>
          </a:xfrm>
        </p:grpSpPr>
        <p:sp>
          <p:nvSpPr>
            <p:cNvPr id="43" name="Oval 4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5" name="Group 44"/>
          <p:cNvGrpSpPr/>
          <p:nvPr/>
        </p:nvGrpSpPr>
        <p:grpSpPr>
          <a:xfrm>
            <a:off x="5291761" y="4266351"/>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grpSp>
        <p:nvGrpSpPr>
          <p:cNvPr id="49" name="Group 48"/>
          <p:cNvGrpSpPr/>
          <p:nvPr/>
        </p:nvGrpSpPr>
        <p:grpSpPr>
          <a:xfrm>
            <a:off x="5331929" y="1830253"/>
            <a:ext cx="1774168" cy="1114097"/>
            <a:chOff x="651642" y="3804743"/>
            <a:chExt cx="1774168" cy="1114097"/>
          </a:xfrm>
        </p:grpSpPr>
        <p:sp>
          <p:nvSpPr>
            <p:cNvPr id="50" name="Oval 4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29113" y="4177125"/>
              <a:ext cx="1419225" cy="369332"/>
            </a:xfrm>
            <a:prstGeom prst="rect">
              <a:avLst/>
            </a:prstGeom>
            <a:noFill/>
          </p:spPr>
          <p:txBody>
            <a:bodyPr wrap="square" rtlCol="0">
              <a:spAutoFit/>
            </a:bodyPr>
            <a:lstStyle/>
            <a:p>
              <a:pPr algn="ctr"/>
              <a:r>
                <a:rPr lang="en-US" dirty="0" smtClean="0"/>
                <a:t>Anglican</a:t>
              </a:r>
              <a:endParaRPr lang="en-US" dirty="0"/>
            </a:p>
          </p:txBody>
        </p:sp>
      </p:grpSp>
      <p:sp>
        <p:nvSpPr>
          <p:cNvPr id="52" name="TextBox 51"/>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3" name="TextBox 52"/>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4" name="Left-Right Arrow 53"/>
          <p:cNvSpPr/>
          <p:nvPr/>
        </p:nvSpPr>
        <p:spPr>
          <a:xfrm rot="20200177">
            <a:off x="4023106" y="410607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Left-Right Arrow 54"/>
          <p:cNvSpPr/>
          <p:nvPr/>
        </p:nvSpPr>
        <p:spPr>
          <a:xfrm rot="1430628">
            <a:off x="4023106" y="410176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sp>
        <p:nvSpPr>
          <p:cNvPr id="10" name="TextBox 9"/>
          <p:cNvSpPr txBox="1"/>
          <p:nvPr/>
        </p:nvSpPr>
        <p:spPr>
          <a:xfrm>
            <a:off x="2143123" y="5019675"/>
            <a:ext cx="4857750" cy="461665"/>
          </a:xfrm>
          <a:prstGeom prst="rect">
            <a:avLst/>
          </a:prstGeom>
          <a:noFill/>
        </p:spPr>
        <p:txBody>
          <a:bodyPr wrap="square" rtlCol="0">
            <a:spAutoFit/>
          </a:bodyPr>
          <a:lstStyle/>
          <a:p>
            <a:pPr algn="ctr"/>
            <a:r>
              <a:rPr lang="en-US" sz="2400" dirty="0" err="1">
                <a:solidFill>
                  <a:srgbClr val="FF0000"/>
                </a:solidFill>
              </a:rPr>
              <a:t>Probabilistische</a:t>
            </a:r>
            <a:r>
              <a:rPr lang="en-US" sz="2400" dirty="0">
                <a:solidFill>
                  <a:srgbClr val="FF0000"/>
                </a:solidFill>
              </a:rPr>
              <a:t> </a:t>
            </a:r>
            <a:r>
              <a:rPr lang="en-US" sz="2400" dirty="0" err="1">
                <a:solidFill>
                  <a:srgbClr val="FF0000"/>
                </a:solidFill>
              </a:rPr>
              <a:t>aspecten</a:t>
            </a:r>
            <a:r>
              <a:rPr lang="en-US" sz="2400" dirty="0" smtClean="0">
                <a:solidFill>
                  <a:srgbClr val="FF0000"/>
                </a:solidFill>
              </a:rPr>
              <a:t>!</a:t>
            </a:r>
          </a:p>
        </p:txBody>
      </p:sp>
    </p:spTree>
    <p:extLst>
      <p:ext uri="{BB962C8B-B14F-4D97-AF65-F5344CB8AC3E}">
        <p14:creationId xmlns:p14="http://schemas.microsoft.com/office/powerpoint/2010/main" val="2512796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43123" y="5019675"/>
            <a:ext cx="4857750" cy="830997"/>
          </a:xfrm>
          <a:prstGeom prst="rect">
            <a:avLst/>
          </a:prstGeom>
          <a:noFill/>
        </p:spPr>
        <p:txBody>
          <a:bodyPr wrap="square" rtlCol="0">
            <a:spAutoFit/>
          </a:bodyPr>
          <a:lstStyle/>
          <a:p>
            <a:pPr algn="ctr"/>
            <a:r>
              <a:rPr lang="en-US" sz="2400" dirty="0" err="1">
                <a:solidFill>
                  <a:srgbClr val="FF0000"/>
                </a:solidFill>
              </a:rPr>
              <a:t>Implementatie</a:t>
            </a:r>
            <a:r>
              <a:rPr lang="en-US" sz="2400" dirty="0">
                <a:solidFill>
                  <a:srgbClr val="FF0000"/>
                </a:solidFill>
              </a:rPr>
              <a:t> in PPL’s</a:t>
            </a:r>
          </a:p>
          <a:p>
            <a:pPr algn="ctr"/>
            <a:r>
              <a:rPr lang="en-US" sz="2400" dirty="0" err="1">
                <a:solidFill>
                  <a:srgbClr val="FF0000"/>
                </a:solidFill>
              </a:rPr>
              <a:t>Karakteristieken</a:t>
            </a:r>
            <a:r>
              <a:rPr lang="en-US" sz="2400" dirty="0">
                <a:solidFill>
                  <a:srgbClr val="FF0000"/>
                </a:solidFill>
              </a:rPr>
              <a:t> van </a:t>
            </a:r>
            <a:r>
              <a:rPr lang="en-US" sz="2400" dirty="0" err="1">
                <a:solidFill>
                  <a:srgbClr val="FF0000"/>
                </a:solidFill>
              </a:rPr>
              <a:t>taal</a:t>
            </a:r>
            <a:endParaRPr lang="en-US" sz="2400" dirty="0">
              <a:solidFill>
                <a:srgbClr val="FF0000"/>
              </a:solidFill>
            </a:endParaRPr>
          </a:p>
        </p:txBody>
      </p:sp>
    </p:spTree>
    <p:extLst>
      <p:ext uri="{BB962C8B-B14F-4D97-AF65-F5344CB8AC3E}">
        <p14:creationId xmlns:p14="http://schemas.microsoft.com/office/powerpoint/2010/main" val="2902743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461665"/>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a:t>
            </a: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55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830997"/>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 </a:t>
            </a:r>
          </a:p>
          <a:p>
            <a:pPr algn="ctr"/>
            <a:r>
              <a:rPr lang="en-US" sz="2400" b="1" dirty="0" smtClean="0">
                <a:solidFill>
                  <a:srgbClr val="FF0000"/>
                </a:solidFill>
              </a:rPr>
              <a:t>met </a:t>
            </a:r>
            <a:r>
              <a:rPr lang="en-US" sz="2400" b="1" dirty="0" err="1" smtClean="0">
                <a:solidFill>
                  <a:srgbClr val="FF0000"/>
                </a:solidFill>
              </a:rPr>
              <a:t>elkaar</a:t>
            </a:r>
            <a:endParaRPr lang="en-US" sz="2400" b="1" dirty="0">
              <a:solidFill>
                <a:srgbClr val="FF0000"/>
              </a:solidFill>
            </a:endParaRP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Left-Right Arrow 29"/>
          <p:cNvSpPr/>
          <p:nvPr/>
        </p:nvSpPr>
        <p:spPr>
          <a:xfrm>
            <a:off x="4009697" y="434149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75007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89747" y="5804074"/>
            <a:ext cx="5564505" cy="369332"/>
          </a:xfrm>
          <a:prstGeom prst="rect">
            <a:avLst/>
          </a:prstGeom>
          <a:noFill/>
        </p:spPr>
        <p:txBody>
          <a:bodyPr wrap="square" rtlCol="0">
            <a:spAutoFit/>
          </a:bodyPr>
          <a:lstStyle/>
          <a:p>
            <a:r>
              <a:rPr lang="nl-BE" dirty="0" smtClean="0"/>
              <a:t>P(</a:t>
            </a:r>
            <a:r>
              <a:rPr lang="nl-BE" dirty="0" smtClean="0">
                <a:solidFill>
                  <a:srgbClr val="00B0F0"/>
                </a:solidFill>
              </a:rPr>
              <a:t>blauw</a:t>
            </a:r>
            <a:r>
              <a:rPr lang="nl-BE" dirty="0" smtClean="0"/>
              <a:t>|</a:t>
            </a:r>
            <a:r>
              <a:rPr lang="nl-BE" dirty="0" smtClean="0">
                <a:solidFill>
                  <a:srgbClr val="FF0000"/>
                </a:solidFill>
              </a:rPr>
              <a:t>rood</a:t>
            </a:r>
            <a:r>
              <a:rPr lang="nl-BE" dirty="0" smtClean="0"/>
              <a:t>) = P(</a:t>
            </a:r>
            <a:r>
              <a:rPr lang="nl-BE" dirty="0" smtClean="0">
                <a:solidFill>
                  <a:srgbClr val="92D050"/>
                </a:solidFill>
              </a:rPr>
              <a:t>groen</a:t>
            </a:r>
            <a:r>
              <a:rPr lang="nl-BE" dirty="0" smtClean="0"/>
              <a:t>|</a:t>
            </a:r>
            <a:r>
              <a:rPr lang="nl-BE" dirty="0" smtClean="0">
                <a:solidFill>
                  <a:srgbClr val="FF0000"/>
                </a:solidFill>
              </a:rPr>
              <a:t>rood</a:t>
            </a:r>
            <a:r>
              <a:rPr lang="nl-BE" dirty="0" smtClean="0"/>
              <a:t>) = P(</a:t>
            </a:r>
            <a:r>
              <a:rPr lang="nl-BE" dirty="0" smtClean="0">
                <a:solidFill>
                  <a:srgbClr val="C6D911"/>
                </a:solidFill>
              </a:rPr>
              <a:t>geel</a:t>
            </a:r>
            <a:r>
              <a:rPr lang="nl-BE" dirty="0" smtClean="0"/>
              <a:t>|</a:t>
            </a:r>
            <a:r>
              <a:rPr lang="nl-BE" dirty="0" smtClean="0">
                <a:solidFill>
                  <a:srgbClr val="FF0000"/>
                </a:solidFill>
              </a:rPr>
              <a:t>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5" name="Title 4"/>
          <p:cNvSpPr>
            <a:spLocks noGrp="1"/>
          </p:cNvSpPr>
          <p:nvPr>
            <p:ph type="title"/>
          </p:nvPr>
        </p:nvSpPr>
        <p:spPr/>
        <p:txBody>
          <a:bodyPr/>
          <a:lstStyle/>
          <a:p>
            <a:pPr algn="ctr"/>
            <a:r>
              <a:rPr lang="en-US" dirty="0" err="1" smtClean="0"/>
              <a:t>Werken</a:t>
            </a:r>
            <a:r>
              <a:rPr lang="en-US" dirty="0" smtClean="0"/>
              <a:t> met </a:t>
            </a:r>
            <a:r>
              <a:rPr lang="en-US" dirty="0" err="1" smtClean="0"/>
              <a:t>Onzekerheid</a:t>
            </a:r>
            <a:r>
              <a:rPr lang="en-US" dirty="0" smtClean="0"/>
              <a:t>?</a:t>
            </a:r>
            <a:endParaRPr lang="en-US" dirty="0"/>
          </a:p>
        </p:txBody>
      </p:sp>
      <p:sp>
        <p:nvSpPr>
          <p:cNvPr id="6" name="TextBox 5"/>
          <p:cNvSpPr txBox="1"/>
          <p:nvPr/>
        </p:nvSpPr>
        <p:spPr>
          <a:xfrm>
            <a:off x="2198496" y="1194316"/>
            <a:ext cx="4747009" cy="523220"/>
          </a:xfrm>
          <a:prstGeom prst="rect">
            <a:avLst/>
          </a:prstGeom>
          <a:noFill/>
        </p:spPr>
        <p:txBody>
          <a:bodyPr wrap="square" rtlCol="0">
            <a:spAutoFit/>
          </a:bodyPr>
          <a:lstStyle/>
          <a:p>
            <a:pPr algn="ctr"/>
            <a:r>
              <a:rPr lang="en-US" sz="2800" dirty="0" err="1" smtClean="0"/>
              <a:t>Probleem</a:t>
            </a:r>
            <a:r>
              <a:rPr lang="en-US" sz="2800" dirty="0" smtClean="0"/>
              <a:t> </a:t>
            </a:r>
            <a:r>
              <a:rPr lang="en-US" sz="2800" dirty="0" err="1">
                <a:solidFill>
                  <a:srgbClr val="FF0000"/>
                </a:solidFill>
              </a:rPr>
              <a:t>M</a:t>
            </a:r>
            <a:r>
              <a:rPr lang="en-US" sz="2800" dirty="0" err="1" smtClean="0">
                <a:solidFill>
                  <a:srgbClr val="FF0000"/>
                </a:solidFill>
              </a:rPr>
              <a:t>odelleren</a:t>
            </a:r>
            <a:endParaRPr lang="en-US" sz="2800" dirty="0">
              <a:solidFill>
                <a:srgbClr val="FF0000"/>
              </a:solidFill>
            </a:endParaRPr>
          </a:p>
        </p:txBody>
      </p:sp>
      <p:grpSp>
        <p:nvGrpSpPr>
          <p:cNvPr id="8" name="Group 7"/>
          <p:cNvGrpSpPr/>
          <p:nvPr/>
        </p:nvGrpSpPr>
        <p:grpSpPr>
          <a:xfrm>
            <a:off x="2198496" y="2090915"/>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Inbraak</a:t>
              </a:r>
              <a:endParaRPr lang="en-US" dirty="0"/>
            </a:p>
          </p:txBody>
        </p:sp>
      </p:grpSp>
      <p:grpSp>
        <p:nvGrpSpPr>
          <p:cNvPr id="11" name="Group 10"/>
          <p:cNvGrpSpPr/>
          <p:nvPr/>
        </p:nvGrpSpPr>
        <p:grpSpPr>
          <a:xfrm>
            <a:off x="5171337" y="2090915"/>
            <a:ext cx="1774168" cy="1114097"/>
            <a:chOff x="651642" y="3804743"/>
            <a:chExt cx="1774168" cy="1114097"/>
          </a:xfrm>
        </p:grpSpPr>
        <p:sp>
          <p:nvSpPr>
            <p:cNvPr id="12" name="Oval 1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14" name="Group 13"/>
          <p:cNvGrpSpPr/>
          <p:nvPr/>
        </p:nvGrpSpPr>
        <p:grpSpPr>
          <a:xfrm>
            <a:off x="3684916" y="3205012"/>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Alarm</a:t>
              </a:r>
              <a:endParaRPr lang="en-US" dirty="0"/>
            </a:p>
          </p:txBody>
        </p:sp>
      </p:grpSp>
      <p:cxnSp>
        <p:nvCxnSpPr>
          <p:cNvPr id="17" name="Straight Arrow Connector 16"/>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715139451"/>
              </p:ext>
            </p:extLst>
          </p:nvPr>
        </p:nvGraphicFramePr>
        <p:xfrm>
          <a:off x="472664"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a:effectLst/>
                        </a:rPr>
                        <a:t>P(I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P(I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0.7</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0.3</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99720186"/>
              </p:ext>
            </p:extLst>
          </p:nvPr>
        </p:nvGraphicFramePr>
        <p:xfrm>
          <a:off x="6581775"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smtClean="0">
                          <a:effectLst/>
                        </a:rPr>
                        <a:t>P(AA </a:t>
                      </a:r>
                      <a:r>
                        <a:rPr lang="en-US" sz="1100" b="1" u="none" strike="noStrike" dirty="0">
                          <a:effectLst/>
                        </a:rPr>
                        <a:t>=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smtClean="0">
                          <a:effectLst/>
                        </a:rPr>
                        <a:t>P(AA </a:t>
                      </a:r>
                      <a:r>
                        <a:rPr lang="en-US" sz="1100" b="1" u="none" strike="noStrike" dirty="0">
                          <a:effectLst/>
                        </a:rPr>
                        <a:t>=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dirty="0" smtClean="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0.8</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850716698"/>
              </p:ext>
            </p:extLst>
          </p:nvPr>
        </p:nvGraphicFramePr>
        <p:xfrm>
          <a:off x="3302520" y="4624348"/>
          <a:ext cx="2540001" cy="914400"/>
        </p:xfrm>
        <a:graphic>
          <a:graphicData uri="http://schemas.openxmlformats.org/drawingml/2006/table">
            <a:tbl>
              <a:tblPr bandRow="1">
                <a:tableStyleId>{5C22544A-7EE6-4342-B048-85BDC9FD1C3A}</a:tableStyleId>
              </a:tblPr>
              <a:tblGrid>
                <a:gridCol w="406400"/>
                <a:gridCol w="390525"/>
                <a:gridCol w="873126"/>
                <a:gridCol w="869950"/>
              </a:tblGrid>
              <a:tr h="182880">
                <a:tc>
                  <a:txBody>
                    <a:bodyPr/>
                    <a:lstStyle/>
                    <a:p>
                      <a:pPr algn="ctr" fontAlgn="b"/>
                      <a:r>
                        <a:rPr lang="en-US" sz="1100" b="1" u="none" strike="noStrike" dirty="0">
                          <a:effectLst/>
                        </a:rPr>
                        <a:t>I</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0.8</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T</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0.1</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909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p>
          <a:p>
            <a:endParaRPr lang="nl-BE" dirty="0" smtClean="0"/>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9" y="1905089"/>
            <a:ext cx="4057651" cy="4057651"/>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340321"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7351811"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46863"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solidFill>
                  <a:srgbClr val="FF0000"/>
                </a:solidFill>
              </a:rPr>
              <a:t>Uniform</a:t>
            </a:r>
            <a:endParaRPr lang="en-US" sz="2800" dirty="0">
              <a:solidFill>
                <a:srgbClr val="FF0000"/>
              </a:solidFill>
            </a:endParaRPr>
          </a:p>
        </p:txBody>
      </p:sp>
      <p:sp>
        <p:nvSpPr>
          <p:cNvPr id="95" name="Oval 94"/>
          <p:cNvSpPr/>
          <p:nvPr/>
        </p:nvSpPr>
        <p:spPr>
          <a:xfrm>
            <a:off x="4908592" y="20570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5724349" y="20612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7733448" y="20570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2" name="Oval 101"/>
          <p:cNvSpPr/>
          <p:nvPr/>
        </p:nvSpPr>
        <p:spPr>
          <a:xfrm>
            <a:off x="8549205" y="20612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3" name="Oval 102"/>
          <p:cNvSpPr/>
          <p:nvPr/>
        </p:nvSpPr>
        <p:spPr>
          <a:xfrm>
            <a:off x="6550041" y="20612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4" name="Oval 103"/>
          <p:cNvSpPr/>
          <p:nvPr/>
        </p:nvSpPr>
        <p:spPr>
          <a:xfrm>
            <a:off x="6964260" y="20570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5" name="Oval 104"/>
          <p:cNvSpPr/>
          <p:nvPr/>
        </p:nvSpPr>
        <p:spPr>
          <a:xfrm>
            <a:off x="6146239"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6" name="Oval 105"/>
          <p:cNvSpPr/>
          <p:nvPr/>
        </p:nvSpPr>
        <p:spPr>
          <a:xfrm>
            <a:off x="5337573"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7" name="Oval 106"/>
          <p:cNvSpPr/>
          <p:nvPr/>
        </p:nvSpPr>
        <p:spPr>
          <a:xfrm>
            <a:off x="7349063"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8" name="Oval 107"/>
          <p:cNvSpPr/>
          <p:nvPr/>
        </p:nvSpPr>
        <p:spPr>
          <a:xfrm>
            <a:off x="8144115"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9" name="Oval 108"/>
          <p:cNvSpPr/>
          <p:nvPr/>
        </p:nvSpPr>
        <p:spPr>
          <a:xfrm>
            <a:off x="4905844" y="244844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0" name="Oval 109"/>
          <p:cNvSpPr/>
          <p:nvPr/>
        </p:nvSpPr>
        <p:spPr>
          <a:xfrm>
            <a:off x="5721601" y="245266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Oval 110"/>
          <p:cNvSpPr/>
          <p:nvPr/>
        </p:nvSpPr>
        <p:spPr>
          <a:xfrm>
            <a:off x="7730700" y="2448440"/>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Oval 111"/>
          <p:cNvSpPr/>
          <p:nvPr/>
        </p:nvSpPr>
        <p:spPr>
          <a:xfrm>
            <a:off x="8546457" y="245266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3" name="Oval 112"/>
          <p:cNvSpPr/>
          <p:nvPr/>
        </p:nvSpPr>
        <p:spPr>
          <a:xfrm>
            <a:off x="6547293" y="245266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4" name="Oval 113"/>
          <p:cNvSpPr/>
          <p:nvPr/>
        </p:nvSpPr>
        <p:spPr>
          <a:xfrm>
            <a:off x="6961512" y="2448439"/>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5" name="Oval 114"/>
          <p:cNvSpPr/>
          <p:nvPr/>
        </p:nvSpPr>
        <p:spPr>
          <a:xfrm>
            <a:off x="6143491"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6" name="Oval 115"/>
          <p:cNvSpPr/>
          <p:nvPr/>
        </p:nvSpPr>
        <p:spPr>
          <a:xfrm>
            <a:off x="5340320"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7" name="Oval 116"/>
          <p:cNvSpPr/>
          <p:nvPr/>
        </p:nvSpPr>
        <p:spPr>
          <a:xfrm>
            <a:off x="7351810"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8" name="Oval 117"/>
          <p:cNvSpPr/>
          <p:nvPr/>
        </p:nvSpPr>
        <p:spPr>
          <a:xfrm>
            <a:off x="8146862"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9" name="Oval 118"/>
          <p:cNvSpPr/>
          <p:nvPr/>
        </p:nvSpPr>
        <p:spPr>
          <a:xfrm>
            <a:off x="4908591" y="28723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0" name="Oval 119"/>
          <p:cNvSpPr/>
          <p:nvPr/>
        </p:nvSpPr>
        <p:spPr>
          <a:xfrm>
            <a:off x="5724348" y="28765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1" name="Oval 120"/>
          <p:cNvSpPr/>
          <p:nvPr/>
        </p:nvSpPr>
        <p:spPr>
          <a:xfrm>
            <a:off x="7733447" y="28723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2" name="Oval 121"/>
          <p:cNvSpPr/>
          <p:nvPr/>
        </p:nvSpPr>
        <p:spPr>
          <a:xfrm>
            <a:off x="8549204" y="28765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3" name="Oval 122"/>
          <p:cNvSpPr/>
          <p:nvPr/>
        </p:nvSpPr>
        <p:spPr>
          <a:xfrm>
            <a:off x="6550040" y="28765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4" name="Oval 123"/>
          <p:cNvSpPr/>
          <p:nvPr/>
        </p:nvSpPr>
        <p:spPr>
          <a:xfrm>
            <a:off x="6964259" y="28723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5" name="Oval 124"/>
          <p:cNvSpPr/>
          <p:nvPr/>
        </p:nvSpPr>
        <p:spPr>
          <a:xfrm>
            <a:off x="6146238"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6" name="Oval 125"/>
          <p:cNvSpPr/>
          <p:nvPr/>
        </p:nvSpPr>
        <p:spPr>
          <a:xfrm>
            <a:off x="5362936"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7" name="Oval 126"/>
          <p:cNvSpPr/>
          <p:nvPr/>
        </p:nvSpPr>
        <p:spPr>
          <a:xfrm>
            <a:off x="7374426"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8" name="Oval 127"/>
          <p:cNvSpPr/>
          <p:nvPr/>
        </p:nvSpPr>
        <p:spPr>
          <a:xfrm>
            <a:off x="8169478"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9" name="Oval 128"/>
          <p:cNvSpPr/>
          <p:nvPr/>
        </p:nvSpPr>
        <p:spPr>
          <a:xfrm>
            <a:off x="4931207" y="32685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0" name="Oval 129"/>
          <p:cNvSpPr/>
          <p:nvPr/>
        </p:nvSpPr>
        <p:spPr>
          <a:xfrm>
            <a:off x="5746964" y="32728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1" name="Oval 130"/>
          <p:cNvSpPr/>
          <p:nvPr/>
        </p:nvSpPr>
        <p:spPr>
          <a:xfrm>
            <a:off x="7756063" y="326859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2" name="Oval 131"/>
          <p:cNvSpPr/>
          <p:nvPr/>
        </p:nvSpPr>
        <p:spPr>
          <a:xfrm>
            <a:off x="8571820" y="327282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3" name="Oval 132"/>
          <p:cNvSpPr/>
          <p:nvPr/>
        </p:nvSpPr>
        <p:spPr>
          <a:xfrm>
            <a:off x="6572656" y="327282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4" name="Oval 133"/>
          <p:cNvSpPr/>
          <p:nvPr/>
        </p:nvSpPr>
        <p:spPr>
          <a:xfrm>
            <a:off x="6986875" y="326859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5" name="Oval 134"/>
          <p:cNvSpPr/>
          <p:nvPr/>
        </p:nvSpPr>
        <p:spPr>
          <a:xfrm>
            <a:off x="6168854"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6" name="Oval 135"/>
          <p:cNvSpPr/>
          <p:nvPr/>
        </p:nvSpPr>
        <p:spPr>
          <a:xfrm>
            <a:off x="5362935"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7" name="Oval 136"/>
          <p:cNvSpPr/>
          <p:nvPr/>
        </p:nvSpPr>
        <p:spPr>
          <a:xfrm>
            <a:off x="7374425"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8" name="Oval 137"/>
          <p:cNvSpPr/>
          <p:nvPr/>
        </p:nvSpPr>
        <p:spPr>
          <a:xfrm>
            <a:off x="8169477"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9" name="Oval 138"/>
          <p:cNvSpPr/>
          <p:nvPr/>
        </p:nvSpPr>
        <p:spPr>
          <a:xfrm>
            <a:off x="4931206" y="36648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0" name="Oval 139"/>
          <p:cNvSpPr/>
          <p:nvPr/>
        </p:nvSpPr>
        <p:spPr>
          <a:xfrm>
            <a:off x="5746963" y="36690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1" name="Oval 140"/>
          <p:cNvSpPr/>
          <p:nvPr/>
        </p:nvSpPr>
        <p:spPr>
          <a:xfrm>
            <a:off x="7756062" y="36648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2" name="Oval 141"/>
          <p:cNvSpPr/>
          <p:nvPr/>
        </p:nvSpPr>
        <p:spPr>
          <a:xfrm>
            <a:off x="8571819" y="36690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3" name="Oval 142"/>
          <p:cNvSpPr/>
          <p:nvPr/>
        </p:nvSpPr>
        <p:spPr>
          <a:xfrm>
            <a:off x="6572655" y="36690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4" name="Oval 143"/>
          <p:cNvSpPr/>
          <p:nvPr/>
        </p:nvSpPr>
        <p:spPr>
          <a:xfrm>
            <a:off x="6986874" y="36648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5" name="Oval 144"/>
          <p:cNvSpPr/>
          <p:nvPr/>
        </p:nvSpPr>
        <p:spPr>
          <a:xfrm>
            <a:off x="6168853"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6" name="Oval 145"/>
          <p:cNvSpPr/>
          <p:nvPr/>
        </p:nvSpPr>
        <p:spPr>
          <a:xfrm>
            <a:off x="5362935"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7" name="Oval 146"/>
          <p:cNvSpPr/>
          <p:nvPr/>
        </p:nvSpPr>
        <p:spPr>
          <a:xfrm>
            <a:off x="7374425"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8" name="Oval 147"/>
          <p:cNvSpPr/>
          <p:nvPr/>
        </p:nvSpPr>
        <p:spPr>
          <a:xfrm>
            <a:off x="8169477"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9" name="Oval 148"/>
          <p:cNvSpPr/>
          <p:nvPr/>
        </p:nvSpPr>
        <p:spPr>
          <a:xfrm>
            <a:off x="4931206" y="4076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Oval 149"/>
          <p:cNvSpPr/>
          <p:nvPr/>
        </p:nvSpPr>
        <p:spPr>
          <a:xfrm>
            <a:off x="5746963" y="40805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1" name="Oval 150"/>
          <p:cNvSpPr/>
          <p:nvPr/>
        </p:nvSpPr>
        <p:spPr>
          <a:xfrm>
            <a:off x="7756062" y="40763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2" name="Oval 151"/>
          <p:cNvSpPr/>
          <p:nvPr/>
        </p:nvSpPr>
        <p:spPr>
          <a:xfrm>
            <a:off x="8571819" y="40805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3" name="Oval 152"/>
          <p:cNvSpPr/>
          <p:nvPr/>
        </p:nvSpPr>
        <p:spPr>
          <a:xfrm>
            <a:off x="6572655" y="40805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4" name="Oval 153"/>
          <p:cNvSpPr/>
          <p:nvPr/>
        </p:nvSpPr>
        <p:spPr>
          <a:xfrm>
            <a:off x="6986874" y="40763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5" name="Oval 154"/>
          <p:cNvSpPr/>
          <p:nvPr/>
        </p:nvSpPr>
        <p:spPr>
          <a:xfrm>
            <a:off x="6168853"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6" name="Oval 155"/>
          <p:cNvSpPr/>
          <p:nvPr/>
        </p:nvSpPr>
        <p:spPr>
          <a:xfrm>
            <a:off x="5362935"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7" name="Oval 156"/>
          <p:cNvSpPr/>
          <p:nvPr/>
        </p:nvSpPr>
        <p:spPr>
          <a:xfrm>
            <a:off x="7374425"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8" name="Oval 157"/>
          <p:cNvSpPr/>
          <p:nvPr/>
        </p:nvSpPr>
        <p:spPr>
          <a:xfrm>
            <a:off x="8169477"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9" name="Oval 158"/>
          <p:cNvSpPr/>
          <p:nvPr/>
        </p:nvSpPr>
        <p:spPr>
          <a:xfrm>
            <a:off x="4931206" y="4472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0" name="Oval 159"/>
          <p:cNvSpPr/>
          <p:nvPr/>
        </p:nvSpPr>
        <p:spPr>
          <a:xfrm>
            <a:off x="5746963" y="44767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1" name="Oval 160"/>
          <p:cNvSpPr/>
          <p:nvPr/>
        </p:nvSpPr>
        <p:spPr>
          <a:xfrm>
            <a:off x="7756062" y="44725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2" name="Oval 161"/>
          <p:cNvSpPr/>
          <p:nvPr/>
        </p:nvSpPr>
        <p:spPr>
          <a:xfrm>
            <a:off x="8571819" y="44767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3" name="Oval 162"/>
          <p:cNvSpPr/>
          <p:nvPr/>
        </p:nvSpPr>
        <p:spPr>
          <a:xfrm>
            <a:off x="6572655" y="44767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4" name="Oval 163"/>
          <p:cNvSpPr/>
          <p:nvPr/>
        </p:nvSpPr>
        <p:spPr>
          <a:xfrm>
            <a:off x="6986874" y="44725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5" name="Oval 164"/>
          <p:cNvSpPr/>
          <p:nvPr/>
        </p:nvSpPr>
        <p:spPr>
          <a:xfrm>
            <a:off x="6168853"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6" name="Oval 165"/>
          <p:cNvSpPr/>
          <p:nvPr/>
        </p:nvSpPr>
        <p:spPr>
          <a:xfrm>
            <a:off x="5362934"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7" name="Oval 166"/>
          <p:cNvSpPr/>
          <p:nvPr/>
        </p:nvSpPr>
        <p:spPr>
          <a:xfrm>
            <a:off x="7374424"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8" name="Oval 167"/>
          <p:cNvSpPr/>
          <p:nvPr/>
        </p:nvSpPr>
        <p:spPr>
          <a:xfrm>
            <a:off x="8169476"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9" name="Oval 168"/>
          <p:cNvSpPr/>
          <p:nvPr/>
        </p:nvSpPr>
        <p:spPr>
          <a:xfrm>
            <a:off x="4931205" y="48840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0" name="Oval 169"/>
          <p:cNvSpPr/>
          <p:nvPr/>
        </p:nvSpPr>
        <p:spPr>
          <a:xfrm>
            <a:off x="5746962" y="48882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1" name="Oval 170"/>
          <p:cNvSpPr/>
          <p:nvPr/>
        </p:nvSpPr>
        <p:spPr>
          <a:xfrm>
            <a:off x="7756061" y="48840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2" name="Oval 171"/>
          <p:cNvSpPr/>
          <p:nvPr/>
        </p:nvSpPr>
        <p:spPr>
          <a:xfrm>
            <a:off x="8571818" y="48882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3" name="Oval 172"/>
          <p:cNvSpPr/>
          <p:nvPr/>
        </p:nvSpPr>
        <p:spPr>
          <a:xfrm>
            <a:off x="6572654" y="48882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4" name="Oval 173"/>
          <p:cNvSpPr/>
          <p:nvPr/>
        </p:nvSpPr>
        <p:spPr>
          <a:xfrm>
            <a:off x="6986873" y="48840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5" name="Oval 174"/>
          <p:cNvSpPr/>
          <p:nvPr/>
        </p:nvSpPr>
        <p:spPr>
          <a:xfrm>
            <a:off x="6168852"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6" name="Oval 175"/>
          <p:cNvSpPr/>
          <p:nvPr/>
        </p:nvSpPr>
        <p:spPr>
          <a:xfrm>
            <a:off x="5362934"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7" name="Oval 176"/>
          <p:cNvSpPr/>
          <p:nvPr/>
        </p:nvSpPr>
        <p:spPr>
          <a:xfrm>
            <a:off x="7374424"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8" name="Oval 177"/>
          <p:cNvSpPr/>
          <p:nvPr/>
        </p:nvSpPr>
        <p:spPr>
          <a:xfrm>
            <a:off x="8169476"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9" name="Oval 178"/>
          <p:cNvSpPr/>
          <p:nvPr/>
        </p:nvSpPr>
        <p:spPr>
          <a:xfrm>
            <a:off x="4931205" y="52726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0" name="Oval 179"/>
          <p:cNvSpPr/>
          <p:nvPr/>
        </p:nvSpPr>
        <p:spPr>
          <a:xfrm>
            <a:off x="5746962" y="52768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1" name="Oval 180"/>
          <p:cNvSpPr/>
          <p:nvPr/>
        </p:nvSpPr>
        <p:spPr>
          <a:xfrm>
            <a:off x="7756061" y="52726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2" name="Oval 181"/>
          <p:cNvSpPr/>
          <p:nvPr/>
        </p:nvSpPr>
        <p:spPr>
          <a:xfrm>
            <a:off x="8571818" y="52768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3" name="Oval 182"/>
          <p:cNvSpPr/>
          <p:nvPr/>
        </p:nvSpPr>
        <p:spPr>
          <a:xfrm>
            <a:off x="6572654" y="52768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4" name="Oval 183"/>
          <p:cNvSpPr/>
          <p:nvPr/>
        </p:nvSpPr>
        <p:spPr>
          <a:xfrm>
            <a:off x="6986873" y="52726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5" name="Oval 184"/>
          <p:cNvSpPr/>
          <p:nvPr/>
        </p:nvSpPr>
        <p:spPr>
          <a:xfrm>
            <a:off x="6168852"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6" name="Oval 185"/>
          <p:cNvSpPr/>
          <p:nvPr/>
        </p:nvSpPr>
        <p:spPr>
          <a:xfrm>
            <a:off x="5362934"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7" name="Oval 186"/>
          <p:cNvSpPr/>
          <p:nvPr/>
        </p:nvSpPr>
        <p:spPr>
          <a:xfrm>
            <a:off x="7374424"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8" name="Oval 187"/>
          <p:cNvSpPr/>
          <p:nvPr/>
        </p:nvSpPr>
        <p:spPr>
          <a:xfrm>
            <a:off x="8169476"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9" name="Oval 188"/>
          <p:cNvSpPr/>
          <p:nvPr/>
        </p:nvSpPr>
        <p:spPr>
          <a:xfrm>
            <a:off x="4931205" y="56917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0" name="Oval 189"/>
          <p:cNvSpPr/>
          <p:nvPr/>
        </p:nvSpPr>
        <p:spPr>
          <a:xfrm>
            <a:off x="5746962" y="56959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1" name="Oval 190"/>
          <p:cNvSpPr/>
          <p:nvPr/>
        </p:nvSpPr>
        <p:spPr>
          <a:xfrm>
            <a:off x="7756061" y="56917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2" name="Oval 191"/>
          <p:cNvSpPr/>
          <p:nvPr/>
        </p:nvSpPr>
        <p:spPr>
          <a:xfrm>
            <a:off x="8571818" y="56959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3" name="Oval 192"/>
          <p:cNvSpPr/>
          <p:nvPr/>
        </p:nvSpPr>
        <p:spPr>
          <a:xfrm>
            <a:off x="6572654" y="56959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4" name="Oval 193"/>
          <p:cNvSpPr/>
          <p:nvPr/>
        </p:nvSpPr>
        <p:spPr>
          <a:xfrm>
            <a:off x="6986873" y="56917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5" name="Oval 194"/>
          <p:cNvSpPr/>
          <p:nvPr/>
        </p:nvSpPr>
        <p:spPr>
          <a:xfrm>
            <a:off x="6168852"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7" name="TextBox 196"/>
          <p:cNvSpPr txBox="1"/>
          <p:nvPr/>
        </p:nvSpPr>
        <p:spPr>
          <a:xfrm>
            <a:off x="800097" y="1980558"/>
            <a:ext cx="3893823" cy="646331"/>
          </a:xfrm>
          <a:prstGeom prst="rect">
            <a:avLst/>
          </a:prstGeom>
          <a:noFill/>
        </p:spPr>
        <p:txBody>
          <a:bodyPr wrap="square" rtlCol="0">
            <a:spAutoFit/>
          </a:bodyPr>
          <a:lstStyle/>
          <a:p>
            <a:r>
              <a:rPr lang="nl-BE" dirty="0" smtClean="0"/>
              <a:t>Er wordt uniform </a:t>
            </a:r>
            <a:r>
              <a:rPr lang="nl-BE" dirty="0" smtClean="0">
                <a:solidFill>
                  <a:srgbClr val="FF0000"/>
                </a:solidFill>
              </a:rPr>
              <a:t>1 blok gekozen </a:t>
            </a:r>
            <a:r>
              <a:rPr lang="nl-BE" dirty="0" smtClean="0"/>
              <a:t>om op te drukken</a:t>
            </a:r>
            <a:endParaRPr lang="nl-BE" dirty="0"/>
          </a:p>
        </p:txBody>
      </p:sp>
    </p:spTree>
    <p:extLst>
      <p:ext uri="{BB962C8B-B14F-4D97-AF65-F5344CB8AC3E}">
        <p14:creationId xmlns:p14="http://schemas.microsoft.com/office/powerpoint/2010/main" val="1489206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9" name="Group 8"/>
          <p:cNvGrpSpPr/>
          <p:nvPr/>
        </p:nvGrpSpPr>
        <p:grpSpPr>
          <a:xfrm>
            <a:off x="800098" y="1980558"/>
            <a:ext cx="1828800" cy="1200329"/>
            <a:chOff x="1284096" y="1905089"/>
            <a:chExt cx="1828800" cy="1200329"/>
          </a:xfrm>
        </p:grpSpPr>
        <p:sp>
          <p:nvSpPr>
            <p:cNvPr id="7" name="TextBox 6"/>
            <p:cNvSpPr txBox="1"/>
            <p:nvPr/>
          </p:nvSpPr>
          <p:spPr>
            <a:xfrm>
              <a:off x="1284096" y="1905089"/>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solidFill>
                    <a:srgbClr val="00B0F0"/>
                  </a:solidFill>
                </a:rPr>
                <a:t>Blauw 	=</a:t>
              </a:r>
              <a:r>
                <a:rPr lang="nl-BE" dirty="0">
                  <a:solidFill>
                    <a:srgbClr val="00B0F0"/>
                  </a:solidFill>
                </a:rPr>
                <a:t> </a:t>
              </a:r>
              <a:r>
                <a:rPr lang="nl-BE" dirty="0" smtClean="0">
                  <a:solidFill>
                    <a:srgbClr val="00B0F0"/>
                  </a:solidFill>
                </a:rPr>
                <a:t>17</a:t>
              </a:r>
            </a:p>
            <a:p>
              <a:r>
                <a:rPr lang="nl-BE" dirty="0" smtClean="0"/>
                <a:t>Geel	= 29</a:t>
              </a:r>
              <a:endParaRPr lang="nl-BE" dirty="0"/>
            </a:p>
          </p:txBody>
        </p:sp>
        <p:sp>
          <p:nvSpPr>
            <p:cNvPr id="8" name="Rectangle 7"/>
            <p:cNvSpPr/>
            <p:nvPr/>
          </p:nvSpPr>
          <p:spPr>
            <a:xfrm>
              <a:off x="1284096" y="2505253"/>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0" name="TextBox 9"/>
          <p:cNvSpPr txBox="1"/>
          <p:nvPr/>
        </p:nvSpPr>
        <p:spPr>
          <a:xfrm>
            <a:off x="800098" y="3200926"/>
            <a:ext cx="3771901" cy="646331"/>
          </a:xfrm>
          <a:prstGeom prst="rect">
            <a:avLst/>
          </a:prstGeom>
          <a:noFill/>
        </p:spPr>
        <p:txBody>
          <a:bodyPr wrap="square" rtlCol="0">
            <a:spAutoFit/>
          </a:bodyPr>
          <a:lstStyle/>
          <a:p>
            <a:r>
              <a:rPr lang="nl-BE" dirty="0" smtClean="0"/>
              <a:t>Er wordt uniform een </a:t>
            </a:r>
            <a:r>
              <a:rPr lang="nl-BE" dirty="0" smtClean="0">
                <a:solidFill>
                  <a:srgbClr val="00B0F0"/>
                </a:solidFill>
              </a:rPr>
              <a:t>blauwe blok gekozen</a:t>
            </a:r>
            <a:r>
              <a:rPr lang="nl-BE" dirty="0" smtClean="0"/>
              <a:t> om op te drukken</a:t>
            </a:r>
            <a:endParaRPr lang="nl-BE"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00B0F0"/>
                </a:solidFill>
              </a:rPr>
              <a:t>Kleuren</a:t>
            </a:r>
            <a:r>
              <a:rPr lang="en-US" sz="2800" dirty="0" smtClean="0">
                <a:solidFill>
                  <a:srgbClr val="00B0F0"/>
                </a:solidFill>
              </a:rPr>
              <a:t> ratio</a:t>
            </a:r>
            <a:endParaRPr lang="en-US" sz="2800" dirty="0">
              <a:solidFill>
                <a:srgbClr val="00B0F0"/>
              </a:solidFill>
            </a:endParaRPr>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92D050"/>
                </a:solidFill>
              </a:rPr>
              <a:t>Mogelijke</a:t>
            </a:r>
            <a:r>
              <a:rPr lang="en-US" sz="2800" dirty="0" smtClean="0">
                <a:solidFill>
                  <a:srgbClr val="92D050"/>
                </a:solidFill>
              </a:rPr>
              <a:t> score</a:t>
            </a:r>
            <a:endParaRPr lang="en-US" sz="2800" dirty="0">
              <a:solidFill>
                <a:srgbClr val="92D050"/>
              </a:solidFill>
            </a:endParaRPr>
          </a:p>
        </p:txBody>
      </p:sp>
      <p:grpSp>
        <p:nvGrpSpPr>
          <p:cNvPr id="11" name="Group 10"/>
          <p:cNvGrpSpPr/>
          <p:nvPr/>
        </p:nvGrpSpPr>
        <p:grpSpPr>
          <a:xfrm>
            <a:off x="4781548" y="1905088"/>
            <a:ext cx="4057651" cy="4057651"/>
            <a:chOff x="5473467" y="1174203"/>
            <a:chExt cx="4572000" cy="4572000"/>
          </a:xfrm>
        </p:grpSpPr>
        <p:pic>
          <p:nvPicPr>
            <p:cNvPr id="4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467" y="1174203"/>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700222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8" name="Oval 47"/>
            <p:cNvSpPr/>
            <p:nvPr/>
          </p:nvSpPr>
          <p:spPr>
            <a:xfrm>
              <a:off x="835477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9" name="Oval 48"/>
            <p:cNvSpPr/>
            <p:nvPr/>
          </p:nvSpPr>
          <p:spPr>
            <a:xfrm>
              <a:off x="6097354" y="18002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0" name="Oval 49"/>
            <p:cNvSpPr/>
            <p:nvPr/>
          </p:nvSpPr>
          <p:spPr>
            <a:xfrm>
              <a:off x="6535504"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Oval 50"/>
            <p:cNvSpPr/>
            <p:nvPr/>
          </p:nvSpPr>
          <p:spPr>
            <a:xfrm>
              <a:off x="7907104" y="180022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Oval 51"/>
            <p:cNvSpPr/>
            <p:nvPr/>
          </p:nvSpPr>
          <p:spPr>
            <a:xfrm>
              <a:off x="8373829"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Oval 52"/>
            <p:cNvSpPr/>
            <p:nvPr/>
          </p:nvSpPr>
          <p:spPr>
            <a:xfrm>
              <a:off x="8826266" y="18049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Oval 53"/>
            <p:cNvSpPr/>
            <p:nvPr/>
          </p:nvSpPr>
          <p:spPr>
            <a:xfrm>
              <a:off x="9731142" y="180975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644917"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6997466"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78975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8354779" y="22574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8816741"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97263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9273941" y="22621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9273941" y="27146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7907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7454666" y="27193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7002229"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6083066"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54553" y="31575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92591"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5621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8369066"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8811978" y="36195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9740666" y="36147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6545028" y="40671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6087828" y="40814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7464190" y="40719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8826265" y="40767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9288228" y="4062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9740665"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8821503"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8364303" y="45243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7002228" y="4538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7916628" y="4533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9735903" y="49815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8373828" y="49815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7454666" y="4976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6097354" y="5453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6540266" y="54340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7459428"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8821504" y="54292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9273941"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649678" y="45323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6100528" y="45259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6554553" y="27003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7926153" y="49911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98" name="TextBox 97"/>
          <p:cNvSpPr txBox="1"/>
          <p:nvPr/>
        </p:nvSpPr>
        <p:spPr>
          <a:xfrm>
            <a:off x="800098" y="1980558"/>
            <a:ext cx="1828800" cy="923330"/>
          </a:xfrm>
          <a:prstGeom prst="rect">
            <a:avLst/>
          </a:prstGeom>
          <a:noFill/>
        </p:spPr>
        <p:txBody>
          <a:bodyPr wrap="square" rtlCol="0">
            <a:spAutoFit/>
          </a:bodyPr>
          <a:lstStyle/>
          <a:p>
            <a:r>
              <a:rPr lang="nl-BE" dirty="0"/>
              <a:t>48 blokken met een </a:t>
            </a:r>
            <a:r>
              <a:rPr lang="nl-BE" dirty="0">
                <a:solidFill>
                  <a:srgbClr val="92D050"/>
                </a:solidFill>
              </a:rPr>
              <a:t>mogelijke score</a:t>
            </a:r>
            <a:r>
              <a:rPr lang="nl-BE" dirty="0"/>
              <a:t>.</a:t>
            </a:r>
          </a:p>
        </p:txBody>
      </p:sp>
      <p:sp>
        <p:nvSpPr>
          <p:cNvPr id="100" name="TextBox 99"/>
          <p:cNvSpPr txBox="1"/>
          <p:nvPr/>
        </p:nvSpPr>
        <p:spPr>
          <a:xfrm>
            <a:off x="800099" y="3200926"/>
            <a:ext cx="3905252" cy="923330"/>
          </a:xfrm>
          <a:prstGeom prst="rect">
            <a:avLst/>
          </a:prstGeom>
          <a:noFill/>
        </p:spPr>
        <p:txBody>
          <a:bodyPr wrap="square" rtlCol="0">
            <a:spAutoFit/>
          </a:bodyPr>
          <a:lstStyle/>
          <a:p>
            <a:r>
              <a:rPr lang="nl-BE" dirty="0"/>
              <a:t>Er wordt uniform </a:t>
            </a:r>
            <a:r>
              <a:rPr lang="nl-BE" dirty="0">
                <a:solidFill>
                  <a:srgbClr val="92D050"/>
                </a:solidFill>
              </a:rPr>
              <a:t>1 blok gekozen uit de 48 mogelijke opties </a:t>
            </a:r>
            <a:r>
              <a:rPr lang="nl-BE" dirty="0"/>
              <a:t>om op te </a:t>
            </a:r>
            <a:r>
              <a:rPr lang="nl-BE" dirty="0" smtClean="0"/>
              <a:t>drukken</a:t>
            </a:r>
            <a:endParaRPr lang="nl-BE" dirty="0"/>
          </a:p>
        </p:txBody>
      </p:sp>
    </p:spTree>
    <p:extLst>
      <p:ext uri="{BB962C8B-B14F-4D97-AF65-F5344CB8AC3E}">
        <p14:creationId xmlns:p14="http://schemas.microsoft.com/office/powerpoint/2010/main" val="319639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9" name="TextBox 8"/>
          <p:cNvSpPr txBox="1"/>
          <p:nvPr/>
        </p:nvSpPr>
        <p:spPr>
          <a:xfrm>
            <a:off x="188565" y="1053296"/>
            <a:ext cx="8815234" cy="4801314"/>
          </a:xfrm>
          <a:prstGeom prst="rect">
            <a:avLst/>
          </a:prstGeom>
          <a:noFill/>
        </p:spPr>
        <p:txBody>
          <a:bodyPr wrap="none" rtlCol="0">
            <a:spAutoFit/>
          </a:bodyPr>
          <a:lstStyle/>
          <a:p>
            <a:r>
              <a:rPr lang="en-US" dirty="0"/>
              <a:t>board</a:t>
            </a:r>
            <a:r>
              <a:rPr lang="en-US" dirty="0">
                <a:solidFill>
                  <a:srgbClr val="FF0000"/>
                </a:solidFill>
              </a:rPr>
              <a:t>(</a:t>
            </a:r>
            <a:r>
              <a:rPr lang="en-US" dirty="0"/>
              <a:t>0,</a:t>
            </a:r>
            <a:r>
              <a:rPr lang="en-US" b="1" dirty="0">
                <a:solidFill>
                  <a:srgbClr val="00B050"/>
                </a:solidFill>
              </a:rPr>
              <a:t>Board</a:t>
            </a:r>
            <a:r>
              <a:rPr lang="en-US" dirty="0"/>
              <a:t>,0,</a:t>
            </a:r>
            <a:r>
              <a:rPr lang="en-US" dirty="0">
                <a:solidFill>
                  <a:srgbClr val="FF0000"/>
                </a:solidFill>
              </a:rPr>
              <a:t>[])</a:t>
            </a:r>
            <a:r>
              <a:rPr lang="en-US" dirty="0"/>
              <a:t> :-</a:t>
            </a:r>
          </a:p>
          <a:p>
            <a:r>
              <a:rPr lang="en-US" dirty="0"/>
              <a:t>	</a:t>
            </a:r>
            <a:r>
              <a:rPr lang="en-US" dirty="0" err="1"/>
              <a:t>initial_board</a:t>
            </a:r>
            <a:r>
              <a:rPr lang="en-US" dirty="0">
                <a:solidFill>
                  <a:srgbClr val="FF0000"/>
                </a:solidFill>
              </a:rPr>
              <a:t>(</a:t>
            </a:r>
            <a:r>
              <a:rPr lang="en-US" b="1" dirty="0">
                <a:solidFill>
                  <a:srgbClr val="00B050"/>
                </a:solidFill>
              </a:rPr>
              <a:t>Board</a:t>
            </a:r>
            <a:r>
              <a:rPr lang="en-US" dirty="0">
                <a:solidFill>
                  <a:srgbClr val="FF0000"/>
                </a:solidFill>
              </a:rPr>
              <a:t>)</a:t>
            </a:r>
            <a:r>
              <a:rPr lang="en-US" dirty="0"/>
              <a:t>.</a:t>
            </a:r>
          </a:p>
          <a:p>
            <a:r>
              <a:rPr lang="en-US" dirty="0"/>
              <a:t>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a:solidFill>
                  <a:srgbClr val="FF0000"/>
                </a:solidFill>
              </a:rPr>
              <a:t>)</a:t>
            </a:r>
            <a:r>
              <a:rPr lang="en-US" dirty="0"/>
              <a:t> :-</a:t>
            </a:r>
          </a:p>
          <a:p>
            <a:r>
              <a:rPr lang="en-US" dirty="0"/>
              <a:t>	</a:t>
            </a:r>
            <a:r>
              <a:rPr lang="en-US" b="1" dirty="0">
                <a:solidFill>
                  <a:srgbClr val="00B050"/>
                </a:solidFill>
              </a:rPr>
              <a:t>T</a:t>
            </a:r>
            <a:r>
              <a:rPr lang="en-US" dirty="0"/>
              <a:t> </a:t>
            </a:r>
            <a:r>
              <a:rPr lang="en-US" dirty="0">
                <a:solidFill>
                  <a:srgbClr val="00B0F0"/>
                </a:solidFill>
              </a:rPr>
              <a:t>&gt;</a:t>
            </a:r>
            <a:r>
              <a:rPr lang="en-US" dirty="0"/>
              <a:t> 0</a:t>
            </a:r>
            <a:r>
              <a:rPr lang="en-US" dirty="0">
                <a:solidFill>
                  <a:srgbClr val="FF0000"/>
                </a:solidFill>
              </a:rPr>
              <a:t>,</a:t>
            </a:r>
          </a:p>
          <a:p>
            <a:r>
              <a:rPr lang="en-US" dirty="0"/>
              <a:t>	</a:t>
            </a:r>
            <a:r>
              <a:rPr lang="en-US" b="1" dirty="0">
                <a:solidFill>
                  <a:srgbClr val="00B050"/>
                </a:solidFill>
              </a:rPr>
              <a:t>TT</a:t>
            </a:r>
            <a:r>
              <a:rPr lang="en-US" b="1" dirty="0"/>
              <a:t> </a:t>
            </a:r>
            <a:r>
              <a:rPr lang="en-US" dirty="0">
                <a:solidFill>
                  <a:srgbClr val="00B0F0"/>
                </a:solidFill>
              </a:rPr>
              <a:t>is</a:t>
            </a:r>
            <a:r>
              <a:rPr lang="en-US" dirty="0"/>
              <a:t> </a:t>
            </a:r>
            <a:r>
              <a:rPr lang="en-US" b="1" dirty="0">
                <a:solidFill>
                  <a:srgbClr val="00B050"/>
                </a:solidFill>
              </a:rPr>
              <a:t>T</a:t>
            </a:r>
            <a:r>
              <a:rPr lang="en-US" dirty="0"/>
              <a:t> - 1</a:t>
            </a:r>
            <a:r>
              <a:rPr lang="en-US" dirty="0">
                <a:solidFill>
                  <a:srgbClr val="FF0000"/>
                </a:solidFill>
              </a:rPr>
              <a:t>,</a:t>
            </a:r>
          </a:p>
          <a:p>
            <a:r>
              <a:rPr lang="en-US" dirty="0"/>
              <a:t>	board</a:t>
            </a:r>
            <a:r>
              <a:rPr lang="en-US" dirty="0">
                <a:solidFill>
                  <a:srgbClr val="FF0000"/>
                </a:solidFill>
              </a:rPr>
              <a:t>(</a:t>
            </a:r>
            <a:r>
              <a:rPr lang="en-US" b="1" dirty="0" err="1">
                <a:solidFill>
                  <a:srgbClr val="00B050"/>
                </a:solidFill>
              </a:rPr>
              <a:t>TT</a:t>
            </a:r>
            <a:r>
              <a:rPr lang="en-US" dirty="0" err="1"/>
              <a:t>,</a:t>
            </a:r>
            <a:r>
              <a:rPr lang="en-US" b="1" dirty="0" err="1">
                <a:solidFill>
                  <a:srgbClr val="00B050"/>
                </a:solidFill>
              </a:rPr>
              <a:t>PreviousBoard</a:t>
            </a:r>
            <a:r>
              <a:rPr lang="en-US" dirty="0" err="1"/>
              <a:t>,</a:t>
            </a:r>
            <a:r>
              <a:rPr lang="en-US" b="1" dirty="0" err="1">
                <a:solidFill>
                  <a:srgbClr val="00B050"/>
                </a:solidFill>
              </a:rPr>
              <a:t>PreviousScore</a:t>
            </a:r>
            <a:r>
              <a:rPr lang="en-US" dirty="0" err="1"/>
              <a:t>,</a:t>
            </a:r>
            <a:r>
              <a:rPr lang="en-US" b="1" dirty="0" err="1">
                <a:solidFill>
                  <a:srgbClr val="00B050"/>
                </a:solidFill>
              </a:rPr>
              <a:t>PreviousPositions</a:t>
            </a:r>
            <a:r>
              <a:rPr lang="en-US" dirty="0">
                <a:solidFill>
                  <a:srgbClr val="FF0000"/>
                </a:solidFill>
              </a:rPr>
              <a:t>),</a:t>
            </a:r>
          </a:p>
          <a:p>
            <a:r>
              <a:rPr lang="en-US" dirty="0"/>
              <a:t>	press</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Color</a:t>
            </a:r>
            <a:r>
              <a:rPr lang="en-US" dirty="0" err="1"/>
              <a:t>,</a:t>
            </a:r>
            <a:r>
              <a:rPr lang="en-US" b="1" dirty="0" err="1">
                <a:solidFill>
                  <a:srgbClr val="00B050"/>
                </a:solidFill>
              </a:rPr>
              <a:t>TT</a:t>
            </a:r>
            <a:r>
              <a:rPr lang="en-US" dirty="0">
                <a:solidFill>
                  <a:srgbClr val="FF0000"/>
                </a:solidFill>
              </a:rPr>
              <a:t>),</a:t>
            </a:r>
          </a:p>
          <a:p>
            <a:r>
              <a:rPr lang="en-US" dirty="0"/>
              <a:t>	</a:t>
            </a:r>
            <a:r>
              <a:rPr lang="en-US" dirty="0">
                <a:solidFill>
                  <a:srgbClr val="00B0F0"/>
                </a:solidFill>
              </a:rPr>
              <a:t>append</a:t>
            </a:r>
            <a:r>
              <a:rPr lang="en-US" dirty="0">
                <a:solidFill>
                  <a:srgbClr val="FF0000"/>
                </a:solidFill>
              </a:rPr>
              <a:t>(</a:t>
            </a:r>
            <a:r>
              <a:rPr lang="en-US" b="1" dirty="0" err="1">
                <a:solidFill>
                  <a:srgbClr val="00B050"/>
                </a:solidFill>
              </a:rPr>
              <a:t>PreviousPositions</a:t>
            </a:r>
            <a:r>
              <a:rPr lang="en-US" dirty="0"/>
              <a:t>,</a:t>
            </a:r>
            <a:r>
              <a:rPr lang="en-US" dirty="0">
                <a:solidFill>
                  <a:srgbClr val="FF0000"/>
                </a:solidFill>
              </a:rPr>
              <a:t>[[</a:t>
            </a:r>
            <a:r>
              <a:rPr lang="en-US" b="1" dirty="0">
                <a:solidFill>
                  <a:srgbClr val="00B050"/>
                </a:solidFill>
              </a:rPr>
              <a:t>X</a:t>
            </a:r>
            <a:r>
              <a:rPr lang="en-US" dirty="0"/>
              <a:t>,</a:t>
            </a:r>
            <a:r>
              <a:rPr lang="en-US" b="1" dirty="0">
                <a:solidFill>
                  <a:srgbClr val="00B050"/>
                </a:solidFill>
              </a:rPr>
              <a:t>Y</a:t>
            </a:r>
            <a:r>
              <a:rPr lang="en-US" dirty="0">
                <a:solidFill>
                  <a:srgbClr val="FF0000"/>
                </a:solidFill>
              </a:rPr>
              <a:t>]]</a:t>
            </a:r>
            <a:r>
              <a:rPr lang="en-US" dirty="0"/>
              <a:t>,</a:t>
            </a:r>
            <a:r>
              <a:rPr lang="en-US" b="1" dirty="0">
                <a:solidFill>
                  <a:srgbClr val="00B050"/>
                </a:solidFill>
              </a:rPr>
              <a:t>Positions</a:t>
            </a:r>
            <a:r>
              <a:rPr lang="en-US" dirty="0">
                <a:solidFill>
                  <a:srgbClr val="FF0000"/>
                </a:solidFill>
              </a:rPr>
              <a:t>),</a:t>
            </a:r>
          </a:p>
          <a:p>
            <a:r>
              <a:rPr lang="en-US" dirty="0"/>
              <a:t>	</a:t>
            </a:r>
            <a:r>
              <a:rPr lang="en-US" dirty="0" err="1"/>
              <a:t>change_color</a:t>
            </a:r>
            <a:r>
              <a:rPr lang="en-US" dirty="0">
                <a:solidFill>
                  <a:srgbClr val="FF0000"/>
                </a:solidFill>
              </a:rPr>
              <a:t>(</a:t>
            </a:r>
            <a:r>
              <a:rPr lang="en-US" b="1" dirty="0" err="1">
                <a:solidFill>
                  <a:srgbClr val="00B050"/>
                </a:solidFill>
              </a:rPr>
              <a:t>Color</a:t>
            </a:r>
            <a:r>
              <a:rPr lang="en-US" dirty="0" err="1"/>
              <a:t>,</a:t>
            </a:r>
            <a:r>
              <a:rPr lang="en-US" b="1" dirty="0" err="1">
                <a:solidFill>
                  <a:srgbClr val="00B050"/>
                </a:solidFill>
              </a:rPr>
              <a:t>NewColor</a:t>
            </a:r>
            <a:r>
              <a:rPr lang="en-US" dirty="0" err="1"/>
              <a:t>,</a:t>
            </a:r>
            <a:r>
              <a:rPr lang="en-US" b="1" dirty="0" err="1">
                <a:solidFill>
                  <a:srgbClr val="00B050"/>
                </a:solidFill>
              </a:rPr>
              <a:t>TT</a:t>
            </a:r>
            <a:r>
              <a:rPr lang="en-US" dirty="0">
                <a:solidFill>
                  <a:srgbClr val="FF0000"/>
                </a:solidFill>
              </a:rPr>
              <a:t>),</a:t>
            </a:r>
          </a:p>
          <a:p>
            <a:r>
              <a:rPr lang="en-US" dirty="0"/>
              <a:t>	</a:t>
            </a:r>
            <a:r>
              <a:rPr lang="en-US" dirty="0" err="1"/>
              <a:t>change_color_in_board</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NewColor</a:t>
            </a:r>
            <a:r>
              <a:rPr lang="en-US" dirty="0" err="1"/>
              <a:t>,</a:t>
            </a:r>
            <a:r>
              <a:rPr lang="en-US" b="1" dirty="0" err="1">
                <a:solidFill>
                  <a:srgbClr val="00B050"/>
                </a:solidFill>
              </a:rPr>
              <a:t>ColorChangedBoard</a:t>
            </a:r>
            <a:r>
              <a:rPr lang="en-US" dirty="0">
                <a:solidFill>
                  <a:srgbClr val="FF0000"/>
                </a:solidFill>
              </a:rPr>
              <a:t>),</a:t>
            </a:r>
          </a:p>
          <a:p>
            <a:r>
              <a:rPr lang="en-US" dirty="0"/>
              <a:t>	</a:t>
            </a:r>
            <a:r>
              <a:rPr lang="en-US" dirty="0" err="1"/>
              <a:t>remove_and_drop</a:t>
            </a:r>
            <a:r>
              <a:rPr lang="en-US" dirty="0">
                <a:solidFill>
                  <a:srgbClr val="FF0000"/>
                </a:solidFill>
              </a:rPr>
              <a:t>(</a:t>
            </a:r>
            <a:r>
              <a:rPr lang="en-US" b="1" dirty="0" err="1">
                <a:solidFill>
                  <a:srgbClr val="00B050"/>
                </a:solidFill>
              </a:rPr>
              <a:t>ColorChangedBoard</a:t>
            </a:r>
            <a:r>
              <a:rPr lang="en-US" dirty="0"/>
              <a:t>, </a:t>
            </a:r>
            <a:r>
              <a:rPr lang="en-US" b="1" dirty="0">
                <a:solidFill>
                  <a:srgbClr val="00B050"/>
                </a:solidFill>
              </a:rPr>
              <a:t>Board</a:t>
            </a:r>
            <a:r>
              <a:rPr lang="en-US" dirty="0"/>
              <a:t>, </a:t>
            </a:r>
            <a:r>
              <a:rPr lang="en-US" b="1" dirty="0" err="1">
                <a:solidFill>
                  <a:srgbClr val="00B050"/>
                </a:solidFill>
              </a:rPr>
              <a:t>CurrentScore</a:t>
            </a:r>
            <a:r>
              <a:rPr lang="en-US" dirty="0">
                <a:solidFill>
                  <a:srgbClr val="FF0000"/>
                </a:solidFill>
              </a:rPr>
              <a:t>),</a:t>
            </a:r>
          </a:p>
          <a:p>
            <a:r>
              <a:rPr lang="en-US" dirty="0"/>
              <a:t>	</a:t>
            </a:r>
            <a:r>
              <a:rPr lang="en-US" b="1" dirty="0">
                <a:solidFill>
                  <a:srgbClr val="00B050"/>
                </a:solidFill>
              </a:rPr>
              <a:t>Score</a:t>
            </a:r>
            <a:r>
              <a:rPr lang="en-US" dirty="0"/>
              <a:t> </a:t>
            </a:r>
            <a:r>
              <a:rPr lang="en-US" dirty="0">
                <a:solidFill>
                  <a:srgbClr val="00B0F0"/>
                </a:solidFill>
              </a:rPr>
              <a:t>is</a:t>
            </a:r>
            <a:r>
              <a:rPr lang="en-US" dirty="0"/>
              <a:t> </a:t>
            </a:r>
            <a:r>
              <a:rPr lang="en-US" b="1" dirty="0" err="1">
                <a:solidFill>
                  <a:srgbClr val="00B050"/>
                </a:solidFill>
              </a:rPr>
              <a:t>PreviousScore</a:t>
            </a:r>
            <a:r>
              <a:rPr lang="en-US" dirty="0"/>
              <a:t> + </a:t>
            </a:r>
            <a:r>
              <a:rPr lang="en-US" b="1" dirty="0" err="1">
                <a:solidFill>
                  <a:srgbClr val="00B050"/>
                </a:solidFill>
              </a:rPr>
              <a:t>CurrentScore</a:t>
            </a:r>
            <a:r>
              <a:rPr lang="en-US" dirty="0">
                <a:solidFill>
                  <a:srgbClr val="FF0000"/>
                </a:solidFill>
              </a:rPr>
              <a:t>.</a:t>
            </a:r>
          </a:p>
          <a:p>
            <a:r>
              <a:rPr lang="en-US" dirty="0"/>
              <a:t>	</a:t>
            </a:r>
          </a:p>
          <a:p>
            <a:r>
              <a:rPr lang="en-US" dirty="0" err="1"/>
              <a:t>score_of_turn</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Score</a:t>
            </a:r>
            <a:r>
              <a:rPr lang="en-US" dirty="0">
                <a:solidFill>
                  <a:srgbClr val="FF0000"/>
                </a:solidFill>
              </a:rPr>
              <a:t>)</a:t>
            </a:r>
            <a:r>
              <a:rPr lang="en-US" dirty="0"/>
              <a:t> :-</a:t>
            </a:r>
          </a:p>
          <a:p>
            <a:r>
              <a:rPr lang="en-US" dirty="0"/>
              <a:t>	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smtClean="0">
                <a:solidFill>
                  <a:srgbClr val="FF0000"/>
                </a:solidFill>
              </a:rPr>
              <a:t>)</a:t>
            </a:r>
            <a:r>
              <a:rPr lang="en-US" dirty="0" smtClean="0"/>
              <a:t>.</a:t>
            </a:r>
          </a:p>
          <a:p>
            <a:endParaRPr lang="en-US" dirty="0"/>
          </a:p>
          <a:p>
            <a:r>
              <a:rPr lang="en-US" dirty="0" smtClean="0"/>
              <a:t>query</a:t>
            </a:r>
            <a:r>
              <a:rPr lang="en-US" dirty="0" smtClean="0">
                <a:solidFill>
                  <a:srgbClr val="FF0000"/>
                </a:solidFill>
              </a:rPr>
              <a:t>(</a:t>
            </a:r>
            <a:r>
              <a:rPr lang="en-US" dirty="0" err="1" smtClean="0"/>
              <a:t>score_of_turn</a:t>
            </a:r>
            <a:r>
              <a:rPr lang="en-US" dirty="0" smtClean="0">
                <a:solidFill>
                  <a:srgbClr val="FF0000"/>
                </a:solidFill>
              </a:rPr>
              <a:t>(</a:t>
            </a:r>
            <a:r>
              <a:rPr lang="en-US" dirty="0" smtClean="0"/>
              <a:t>2,</a:t>
            </a:r>
            <a:r>
              <a:rPr lang="en-US" b="1" dirty="0" smtClean="0">
                <a:solidFill>
                  <a:srgbClr val="00B050"/>
                </a:solidFill>
              </a:rPr>
              <a:t>Score</a:t>
            </a:r>
            <a:r>
              <a:rPr lang="en-US" dirty="0" smtClean="0">
                <a:solidFill>
                  <a:srgbClr val="FF0000"/>
                </a:solidFill>
              </a:rPr>
              <a:t>))</a:t>
            </a:r>
            <a:r>
              <a:rPr lang="en-US" dirty="0" smtClean="0"/>
              <a:t>.</a:t>
            </a:r>
            <a:endParaRPr lang="en-US" dirty="0"/>
          </a:p>
        </p:txBody>
      </p:sp>
      <p:pic>
        <p:nvPicPr>
          <p:cNvPr id="1026" name="Picture 2" descr="Afbeeldingsresultaat voor exclamation mar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818" y="2774950"/>
            <a:ext cx="315231" cy="260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beeldingsresultaat voor exclamation mar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818" y="3266628"/>
            <a:ext cx="315231" cy="26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0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smtClean="0"/>
              <a:t>Werken</a:t>
            </a:r>
            <a:r>
              <a:rPr lang="en-US" dirty="0" smtClean="0"/>
              <a:t> met </a:t>
            </a:r>
            <a:r>
              <a:rPr lang="en-US" dirty="0" err="1" smtClean="0"/>
              <a:t>Onzekerheid</a:t>
            </a:r>
            <a:r>
              <a:rPr lang="en-US" dirty="0"/>
              <a:t>?</a:t>
            </a:r>
          </a:p>
        </p:txBody>
      </p:sp>
      <p:grpSp>
        <p:nvGrpSpPr>
          <p:cNvPr id="10" name="Group 9"/>
          <p:cNvGrpSpPr/>
          <p:nvPr/>
        </p:nvGrpSpPr>
        <p:grpSpPr>
          <a:xfrm>
            <a:off x="1545241" y="4523593"/>
            <a:ext cx="6053517" cy="1482882"/>
            <a:chOff x="1545241" y="2629667"/>
            <a:chExt cx="6053517" cy="1482882"/>
          </a:xfrm>
        </p:grpSpPr>
        <mc:AlternateContent xmlns:mc="http://schemas.openxmlformats.org/markup-compatibility/2006" xmlns:a14="http://schemas.microsoft.com/office/drawing/2010/main">
          <mc:Choice Requires="a14">
            <p:sp>
              <p:nvSpPr>
                <p:cNvPr id="4" name="TextBox 3"/>
                <p:cNvSpPr txBox="1"/>
                <p:nvPr/>
              </p:nvSpPr>
              <p:spPr>
                <a:xfrm>
                  <a:off x="1545241" y="3433517"/>
                  <a:ext cx="6053517" cy="6790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solidFill>
                                  <a:srgbClr val="92D050"/>
                                </a:solidFill>
                                <a:latin typeface="Cambria Math"/>
                              </a:rPr>
                              <m:t>𝑰𝒏𝒃𝒓𝒂𝒂𝒌</m:t>
                            </m:r>
                          </m:e>
                          <m:e>
                            <m:r>
                              <a:rPr lang="en-US" b="1" i="1" smtClean="0">
                                <a:solidFill>
                                  <a:srgbClr val="00B0F0"/>
                                </a:solidFill>
                                <a:latin typeface="Cambria Math"/>
                              </a:rPr>
                              <m:t>𝑨𝒍𝒂𝒓𝒎</m:t>
                            </m:r>
                          </m:e>
                        </m:d>
                        <m:r>
                          <a:rPr lang="en-US" b="1" i="1" smtClean="0">
                            <a:latin typeface="Cambria Math"/>
                          </a:rPr>
                          <m:t>= </m:t>
                        </m:r>
                        <m:f>
                          <m:fPr>
                            <m:ctrlPr>
                              <a:rPr lang="en-US" b="1" i="1" smtClean="0">
                                <a:latin typeface="Cambria Math"/>
                              </a:rPr>
                            </m:ctrlPr>
                          </m:fPr>
                          <m:num>
                            <m:r>
                              <a:rPr lang="en-US" b="1" i="1" smtClean="0">
                                <a:latin typeface="Cambria Math"/>
                              </a:rPr>
                              <m:t>𝑷</m:t>
                            </m:r>
                            <m:d>
                              <m:dPr>
                                <m:ctrlPr>
                                  <a:rPr lang="en-US" b="1" i="1" smtClean="0">
                                    <a:latin typeface="Cambria Math"/>
                                  </a:rPr>
                                </m:ctrlPr>
                              </m:dPr>
                              <m:e>
                                <m:r>
                                  <a:rPr lang="en-US" b="1" i="1" smtClean="0">
                                    <a:solidFill>
                                      <a:srgbClr val="00B0F0"/>
                                    </a:solidFill>
                                    <a:latin typeface="Cambria Math"/>
                                  </a:rPr>
                                  <m:t>𝑨𝒍𝒂𝒓𝒎</m:t>
                                </m:r>
                              </m:e>
                              <m:e>
                                <m:r>
                                  <a:rPr lang="en-US" b="1" i="1" smtClean="0">
                                    <a:solidFill>
                                      <a:srgbClr val="92D050"/>
                                    </a:solidFill>
                                    <a:latin typeface="Cambria Math"/>
                                  </a:rPr>
                                  <m:t>𝑰𝒏𝒃𝒓𝒂𝒂𝒌</m:t>
                                </m:r>
                              </m:e>
                            </m:d>
                            <m:r>
                              <a:rPr lang="en-US" b="1" i="1" smtClean="0">
                                <a:latin typeface="Cambria Math"/>
                              </a:rPr>
                              <m:t>𝑷</m:t>
                            </m:r>
                            <m:r>
                              <a:rPr lang="en-US" b="1" i="1" smtClean="0">
                                <a:latin typeface="Cambria Math"/>
                              </a:rPr>
                              <m:t>(</m:t>
                            </m:r>
                            <m:r>
                              <a:rPr lang="en-US" b="1" i="1" smtClean="0">
                                <a:solidFill>
                                  <a:srgbClr val="92D050"/>
                                </a:solidFill>
                                <a:latin typeface="Cambria Math"/>
                              </a:rPr>
                              <m:t>𝑰𝒏𝒃𝒓𝒂𝒂𝒌</m:t>
                            </m:r>
                            <m:r>
                              <a:rPr lang="en-US" b="1" i="1" smtClean="0">
                                <a:latin typeface="Cambria Math"/>
                              </a:rPr>
                              <m:t>)</m:t>
                            </m:r>
                          </m:num>
                          <m:den>
                            <m:r>
                              <a:rPr lang="en-US" b="1" i="1" smtClean="0">
                                <a:latin typeface="Cambria Math"/>
                              </a:rPr>
                              <m:t>𝑷</m:t>
                            </m:r>
                            <m:r>
                              <a:rPr lang="en-US" b="1" i="1" smtClean="0">
                                <a:latin typeface="Cambria Math"/>
                              </a:rPr>
                              <m:t>(</m:t>
                            </m:r>
                            <m:r>
                              <a:rPr lang="en-US" b="1" i="1" smtClean="0">
                                <a:solidFill>
                                  <a:srgbClr val="00B0F0"/>
                                </a:solidFill>
                                <a:latin typeface="Cambria Math"/>
                              </a:rPr>
                              <m:t>𝑨𝒍𝒂𝒓𝒎</m:t>
                            </m:r>
                            <m:r>
                              <a:rPr lang="en-US" b="1" i="1" smtClean="0">
                                <a:latin typeface="Cambria Math"/>
                              </a:rPr>
                              <m:t>)</m:t>
                            </m:r>
                          </m:den>
                        </m:f>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545241" y="3433517"/>
                  <a:ext cx="6053517" cy="679032"/>
                </a:xfrm>
                <a:prstGeom prst="rect">
                  <a:avLst/>
                </a:prstGeom>
                <a:blipFill rotWithShape="1">
                  <a:blip r:embed="rId3"/>
                  <a:stretch>
                    <a:fillRect r="-905"/>
                  </a:stretch>
                </a:blipFill>
              </p:spPr>
              <p:txBody>
                <a:bodyPr/>
                <a:lstStyle/>
                <a:p>
                  <a:r>
                    <a:rPr lang="en-US">
                      <a:noFill/>
                    </a:rPr>
                    <a:t> </a:t>
                  </a:r>
                </a:p>
              </p:txBody>
            </p:sp>
          </mc:Fallback>
        </mc:AlternateContent>
        <p:sp>
          <p:nvSpPr>
            <p:cNvPr id="8" name="TextBox 7"/>
            <p:cNvSpPr txBox="1"/>
            <p:nvPr/>
          </p:nvSpPr>
          <p:spPr>
            <a:xfrm>
              <a:off x="2358121" y="2629667"/>
              <a:ext cx="4483865" cy="584775"/>
            </a:xfrm>
            <a:prstGeom prst="rect">
              <a:avLst/>
            </a:prstGeom>
            <a:noFill/>
          </p:spPr>
          <p:txBody>
            <a:bodyPr wrap="square" rtlCol="0">
              <a:spAutoFit/>
            </a:bodyPr>
            <a:lstStyle/>
            <a:p>
              <a:pPr algn="ctr"/>
              <a:r>
                <a:rPr lang="en-US" sz="3200" dirty="0" smtClean="0"/>
                <a:t>Bayes’ Rule!</a:t>
              </a:r>
              <a:endParaRPr lang="en-US" sz="3200" dirty="0"/>
            </a:p>
          </p:txBody>
        </p:sp>
      </p:grpSp>
      <p:sp>
        <p:nvSpPr>
          <p:cNvPr id="12" name="TextBox 11"/>
          <p:cNvSpPr txBox="1"/>
          <p:nvPr/>
        </p:nvSpPr>
        <p:spPr>
          <a:xfrm>
            <a:off x="2198496" y="1194316"/>
            <a:ext cx="4747009" cy="523220"/>
          </a:xfrm>
          <a:prstGeom prst="rect">
            <a:avLst/>
          </a:prstGeom>
          <a:noFill/>
        </p:spPr>
        <p:txBody>
          <a:bodyPr wrap="square" rtlCol="0">
            <a:spAutoFit/>
          </a:bodyPr>
          <a:lstStyle/>
          <a:p>
            <a:pPr algn="ctr"/>
            <a:r>
              <a:rPr lang="en-US" sz="2800" dirty="0" err="1">
                <a:solidFill>
                  <a:srgbClr val="7030A0"/>
                </a:solidFill>
              </a:rPr>
              <a:t>Redeneren</a:t>
            </a:r>
            <a:r>
              <a:rPr lang="en-US" sz="2800" dirty="0">
                <a:solidFill>
                  <a:srgbClr val="7030A0"/>
                </a:solidFill>
              </a:rPr>
              <a:t> </a:t>
            </a:r>
            <a:r>
              <a:rPr lang="en-US" sz="2800" dirty="0">
                <a:solidFill>
                  <a:srgbClr val="2F4D5D"/>
                </a:solidFill>
              </a:rPr>
              <a:t>over het </a:t>
            </a:r>
            <a:r>
              <a:rPr lang="en-US" sz="2800" dirty="0"/>
              <a:t>model</a:t>
            </a:r>
          </a:p>
        </p:txBody>
      </p:sp>
      <p:grpSp>
        <p:nvGrpSpPr>
          <p:cNvPr id="35" name="Group 34"/>
          <p:cNvGrpSpPr/>
          <p:nvPr/>
        </p:nvGrpSpPr>
        <p:grpSpPr>
          <a:xfrm>
            <a:off x="2198496" y="2090915"/>
            <a:ext cx="1774168" cy="1114097"/>
            <a:chOff x="651642" y="3804743"/>
            <a:chExt cx="1774168" cy="1114097"/>
          </a:xfrm>
        </p:grpSpPr>
        <p:sp>
          <p:nvSpPr>
            <p:cNvPr id="36" name="Oval 3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13360" y="4177125"/>
              <a:ext cx="1250731" cy="369332"/>
            </a:xfrm>
            <a:prstGeom prst="rect">
              <a:avLst/>
            </a:prstGeom>
            <a:noFill/>
          </p:spPr>
          <p:txBody>
            <a:bodyPr wrap="square" rtlCol="0">
              <a:spAutoFit/>
            </a:bodyPr>
            <a:lstStyle/>
            <a:p>
              <a:pPr algn="ctr"/>
              <a:r>
                <a:rPr lang="en-US" dirty="0" smtClean="0">
                  <a:solidFill>
                    <a:srgbClr val="92D050"/>
                  </a:solidFill>
                </a:rPr>
                <a:t>P(I = ?)</a:t>
              </a:r>
              <a:endParaRPr lang="en-US" dirty="0">
                <a:solidFill>
                  <a:srgbClr val="92D050"/>
                </a:solidFill>
              </a:endParaRPr>
            </a:p>
          </p:txBody>
        </p:sp>
      </p:grpSp>
      <p:grpSp>
        <p:nvGrpSpPr>
          <p:cNvPr id="38" name="Group 37"/>
          <p:cNvGrpSpPr/>
          <p:nvPr/>
        </p:nvGrpSpPr>
        <p:grpSpPr>
          <a:xfrm>
            <a:off x="5171337" y="2090915"/>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41" name="Group 40"/>
          <p:cNvGrpSpPr/>
          <p:nvPr/>
        </p:nvGrpSpPr>
        <p:grpSpPr>
          <a:xfrm>
            <a:off x="3684916" y="3205012"/>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95516" y="4177125"/>
              <a:ext cx="1486420" cy="369332"/>
            </a:xfrm>
            <a:prstGeom prst="rect">
              <a:avLst/>
            </a:prstGeom>
            <a:noFill/>
          </p:spPr>
          <p:txBody>
            <a:bodyPr wrap="square" rtlCol="0">
              <a:spAutoFit/>
            </a:bodyPr>
            <a:lstStyle/>
            <a:p>
              <a:pPr algn="ctr"/>
              <a:r>
                <a:rPr lang="en-US" dirty="0" smtClean="0">
                  <a:solidFill>
                    <a:srgbClr val="00B0F0"/>
                  </a:solidFill>
                </a:rPr>
                <a:t>P(A = True)</a:t>
              </a:r>
              <a:endParaRPr lang="en-US" dirty="0">
                <a:solidFill>
                  <a:srgbClr val="00B0F0"/>
                </a:solidFill>
              </a:endParaRPr>
            </a:p>
          </p:txBody>
        </p:sp>
      </p:grpSp>
      <p:cxnSp>
        <p:nvCxnSpPr>
          <p:cNvPr id="44" name="Straight Arrow Connector 43"/>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77444" y="3880116"/>
            <a:ext cx="2666479" cy="461665"/>
          </a:xfrm>
          <a:prstGeom prst="rect">
            <a:avLst/>
          </a:prstGeom>
          <a:noFill/>
        </p:spPr>
        <p:txBody>
          <a:bodyPr wrap="square" rtlCol="0">
            <a:spAutoFit/>
          </a:bodyPr>
          <a:lstStyle/>
          <a:p>
            <a:r>
              <a:rPr lang="en-US" sz="2400" b="1" dirty="0" err="1" smtClean="0">
                <a:solidFill>
                  <a:srgbClr val="FF0000"/>
                </a:solidFill>
              </a:rPr>
              <a:t>Veel</a:t>
            </a:r>
            <a:r>
              <a:rPr lang="en-US" sz="2400" b="1" dirty="0" smtClean="0">
                <a:solidFill>
                  <a:srgbClr val="FF0000"/>
                </a:solidFill>
              </a:rPr>
              <a:t> </a:t>
            </a:r>
            <a:r>
              <a:rPr lang="en-US" sz="2400" b="1" dirty="0" err="1" smtClean="0">
                <a:solidFill>
                  <a:srgbClr val="FF0000"/>
                </a:solidFill>
              </a:rPr>
              <a:t>rekenwerk</a:t>
            </a:r>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29</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6729727"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0.44444444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0.38888889</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0.055555556</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0.111111111</a:t>
            </a:r>
            <a:endParaRPr lang="en-US" sz="3200" dirty="0"/>
          </a:p>
        </p:txBody>
      </p:sp>
      <p:sp>
        <p:nvSpPr>
          <p:cNvPr id="7" name="TextBox 6"/>
          <p:cNvSpPr txBox="1"/>
          <p:nvPr/>
        </p:nvSpPr>
        <p:spPr>
          <a:xfrm>
            <a:off x="1207136" y="3623934"/>
            <a:ext cx="6729727" cy="2123658"/>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Exacte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30</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5136342"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0.45</a:t>
            </a:r>
          </a:p>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a:t>
            </a:r>
            <a:endParaRPr lang="en-US" sz="3200" dirty="0"/>
          </a:p>
        </p:txBody>
      </p:sp>
      <p:sp>
        <p:nvSpPr>
          <p:cNvPr id="7" name="TextBox 6"/>
          <p:cNvSpPr txBox="1"/>
          <p:nvPr/>
        </p:nvSpPr>
        <p:spPr>
          <a:xfrm>
            <a:off x="1207136" y="3623934"/>
            <a:ext cx="6729727" cy="2554545"/>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Benaderende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 met 20 samples!</a:t>
            </a:r>
            <a:endParaRPr lang="en-US" sz="3200" b="1" dirty="0">
              <a:solidFill>
                <a:srgbClr val="FF0000"/>
              </a:solidFill>
            </a:endParaRPr>
          </a:p>
        </p:txBody>
      </p:sp>
    </p:spTree>
    <p:extLst>
      <p:ext uri="{BB962C8B-B14F-4D97-AF65-F5344CB8AC3E}">
        <p14:creationId xmlns:p14="http://schemas.microsoft.com/office/powerpoint/2010/main" val="2133516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31</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1368089310"/>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32</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1320477824"/>
              </p:ext>
            </p:extLst>
          </p:nvPr>
        </p:nvGraphicFramePr>
        <p:xfrm>
          <a:off x="266075" y="1090450"/>
          <a:ext cx="8611850" cy="4951535"/>
        </p:xfrm>
        <a:graphic>
          <a:graphicData uri="http://schemas.openxmlformats.org/drawingml/2006/table">
            <a:tbl>
              <a:tblPr firstRow="1" firstCol="1" bandRow="1">
                <a:tableStyleId>{5C22544A-7EE6-4342-B048-85BDC9FD1C3A}</a:tableStyleId>
              </a:tblPr>
              <a:tblGrid>
                <a:gridCol w="2500274"/>
                <a:gridCol w="6111576"/>
              </a:tblGrid>
              <a:tr h="426686">
                <a:tc>
                  <a:txBody>
                    <a:bodyPr/>
                    <a:lstStyle/>
                    <a:p>
                      <a:pPr algn="ctr"/>
                      <a:endParaRPr lang="nl-BE" sz="2000" dirty="0"/>
                    </a:p>
                  </a:txBody>
                  <a:tcPr marL="101377" marR="101377" marT="50688" marB="50688"/>
                </a:tc>
                <a:tc>
                  <a:txBody>
                    <a:bodyPr/>
                    <a:lstStyle/>
                    <a:p>
                      <a:pPr algn="ctr"/>
                      <a:r>
                        <a:rPr lang="nl-BE" sz="2000" dirty="0" smtClean="0"/>
                        <a:t>ProbLog2</a:t>
                      </a:r>
                      <a:endParaRPr lang="nl-BE" sz="2000" dirty="0"/>
                    </a:p>
                  </a:txBody>
                  <a:tcPr marL="101377" marR="101377" marT="50688" marB="50688"/>
                </a:tc>
              </a:tr>
              <a:tr h="1387258">
                <a:tc>
                  <a:txBody>
                    <a:bodyPr/>
                    <a:lstStyle/>
                    <a:p>
                      <a:pPr algn="ctr"/>
                      <a:r>
                        <a:rPr lang="nl-BE" sz="2000" dirty="0" err="1" smtClean="0"/>
                        <a:t>Performantie</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FF0000"/>
                          </a:solidFill>
                        </a:rPr>
                        <a:t>Exacte</a:t>
                      </a:r>
                      <a:r>
                        <a:rPr lang="nl-BE" sz="2000" baseline="0" dirty="0" smtClean="0">
                          <a:solidFill>
                            <a:srgbClr val="FF0000"/>
                          </a:solidFill>
                        </a:rPr>
                        <a:t> inferentie o</a:t>
                      </a:r>
                      <a:r>
                        <a:rPr lang="nl-BE" sz="2000" dirty="0" smtClean="0">
                          <a:solidFill>
                            <a:srgbClr val="FF0000"/>
                          </a:solidFill>
                        </a:rPr>
                        <a:t>nmogelijk voor 10x10 borden, of voor alle initiële </a:t>
                      </a:r>
                      <a:r>
                        <a:rPr lang="nl-BE" sz="2000" baseline="0" dirty="0" smtClean="0">
                          <a:solidFill>
                            <a:srgbClr val="FF0000"/>
                          </a:solidFill>
                        </a:rPr>
                        <a:t>bord configuraties, of voor 10 beurten</a:t>
                      </a:r>
                      <a:endParaRPr lang="nl-BE" sz="2000" dirty="0" smtClean="0">
                        <a:solidFill>
                          <a:schemeClr val="dk1"/>
                        </a:solidFill>
                      </a:endParaRPr>
                    </a:p>
                    <a:p>
                      <a:pPr marL="285750" indent="-285750" algn="l">
                        <a:buFont typeface="Arial" pitchFamily="34" charset="0"/>
                        <a:buChar char="•"/>
                      </a:pPr>
                      <a:r>
                        <a:rPr lang="nl-BE" sz="2000" dirty="0" smtClean="0">
                          <a:solidFill>
                            <a:srgbClr val="00B050"/>
                          </a:solidFill>
                        </a:rPr>
                        <a:t>Benaderende</a:t>
                      </a:r>
                      <a:r>
                        <a:rPr lang="nl-BE" sz="2000" baseline="0" dirty="0" smtClean="0">
                          <a:solidFill>
                            <a:srgbClr val="00B050"/>
                          </a:solidFill>
                        </a:rPr>
                        <a:t> inferentie nodig</a:t>
                      </a:r>
                      <a:endParaRPr lang="nl-BE" sz="2000" dirty="0" smtClean="0">
                        <a:solidFill>
                          <a:srgbClr val="00B050"/>
                        </a:solidFill>
                      </a:endParaRPr>
                    </a:p>
                  </a:txBody>
                  <a:tcPr marL="101377" marR="101377" marT="50688" marB="50688" anchor="ctr">
                    <a:solidFill>
                      <a:schemeClr val="accent3">
                        <a:lumMod val="20000"/>
                        <a:lumOff val="80000"/>
                      </a:schemeClr>
                    </a:solidFill>
                  </a:tcPr>
                </a:tc>
              </a:tr>
              <a:tr h="426686">
                <a:tc>
                  <a:txBody>
                    <a:bodyPr/>
                    <a:lstStyle/>
                    <a:p>
                      <a:pPr algn="ctr"/>
                      <a:r>
                        <a:rPr lang="en-US" sz="2000" dirty="0" err="1" smtClean="0"/>
                        <a:t>Geheugengebruik</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FF0000"/>
                          </a:solidFill>
                        </a:rPr>
                        <a:t>Pure functies</a:t>
                      </a:r>
                    </a:p>
                  </a:txBody>
                  <a:tcPr marL="101377" marR="101377" marT="50688" marB="50688" anchor="ctr">
                    <a:solidFill>
                      <a:schemeClr val="bg1"/>
                    </a:solidFill>
                  </a:tcPr>
                </a:tc>
              </a:tr>
              <a:tr h="576771">
                <a:tc>
                  <a:txBody>
                    <a:bodyPr/>
                    <a:lstStyle/>
                    <a:p>
                      <a:pPr algn="ctr"/>
                      <a:r>
                        <a:rPr lang="nl-BE" sz="2000" dirty="0" smtClean="0"/>
                        <a:t>Uitbreidbaarheid</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00B050"/>
                          </a:solidFill>
                        </a:rPr>
                        <a:t>Uitstekend</a:t>
                      </a:r>
                      <a:r>
                        <a:rPr lang="nl-BE" sz="2000" baseline="0" dirty="0" smtClean="0">
                          <a:solidFill>
                            <a:srgbClr val="00B050"/>
                          </a:solidFill>
                        </a:rPr>
                        <a:t> voor het veranderen van distributies</a:t>
                      </a:r>
                      <a:endParaRPr lang="nl-BE" sz="2000" dirty="0">
                        <a:solidFill>
                          <a:srgbClr val="00B050"/>
                        </a:solidFill>
                      </a:endParaRPr>
                    </a:p>
                  </a:txBody>
                  <a:tcPr marL="101377" marR="101377" marT="50688" marB="50688" anchor="ctr">
                    <a:solidFill>
                      <a:schemeClr val="accent3">
                        <a:lumMod val="20000"/>
                        <a:lumOff val="80000"/>
                      </a:schemeClr>
                    </a:solidFill>
                  </a:tcPr>
                </a:tc>
              </a:tr>
              <a:tr h="1067067">
                <a:tc>
                  <a:txBody>
                    <a:bodyPr/>
                    <a:lstStyle/>
                    <a:p>
                      <a:pPr algn="ctr"/>
                      <a:r>
                        <a:rPr lang="nl-BE" sz="2000" dirty="0" smtClean="0"/>
                        <a:t>Tools beschikbaar</a:t>
                      </a:r>
                    </a:p>
                  </a:txBody>
                  <a:tcPr marL="101377" marR="101377" marT="50688" marB="50688" anchor="ctr"/>
                </a:tc>
                <a:tc>
                  <a:txBody>
                    <a:bodyPr/>
                    <a:lstStyle/>
                    <a:p>
                      <a:pPr marL="285750" indent="-285750" algn="l">
                        <a:buFont typeface="Arial" pitchFamily="34" charset="0"/>
                        <a:buChar char="•"/>
                      </a:pPr>
                      <a:r>
                        <a:rPr lang="nl-BE" sz="2000" dirty="0" smtClean="0">
                          <a:solidFill>
                            <a:srgbClr val="FF0000"/>
                          </a:solidFill>
                        </a:rPr>
                        <a:t>Geen debugger,</a:t>
                      </a:r>
                      <a:r>
                        <a:rPr lang="nl-BE" sz="2000" baseline="0" dirty="0" smtClean="0">
                          <a:solidFill>
                            <a:srgbClr val="FF0000"/>
                          </a:solidFill>
                        </a:rPr>
                        <a:t> geen IDE, geen REPL Gebruik van SWI-PL voor debuggen van predicaten</a:t>
                      </a:r>
                    </a:p>
                    <a:p>
                      <a:pPr marL="285750" indent="-285750" algn="l">
                        <a:buFont typeface="Arial" pitchFamily="34" charset="0"/>
                        <a:buChar char="•"/>
                      </a:pPr>
                      <a:r>
                        <a:rPr lang="nl-BE" sz="2000" baseline="0" dirty="0" smtClean="0">
                          <a:solidFill>
                            <a:srgbClr val="00B050"/>
                          </a:solidFill>
                        </a:rPr>
                        <a:t>Mogelijkheid om python te gebruiken</a:t>
                      </a:r>
                      <a:endParaRPr lang="nl-BE" sz="2000" dirty="0">
                        <a:solidFill>
                          <a:srgbClr val="00B050"/>
                        </a:solidFill>
                      </a:endParaRPr>
                    </a:p>
                  </a:txBody>
                  <a:tcPr marL="101377" marR="101377" marT="50688" marB="50688" anchor="ctr">
                    <a:solidFill>
                      <a:schemeClr val="bg1"/>
                    </a:solidFill>
                  </a:tcPr>
                </a:tc>
              </a:tr>
              <a:tr h="1067067">
                <a:tc>
                  <a:txBody>
                    <a:bodyPr/>
                    <a:lstStyle/>
                    <a:p>
                      <a:pPr algn="ctr"/>
                      <a:r>
                        <a:rPr lang="nl-BE" sz="2000" dirty="0" smtClean="0"/>
                        <a:t>Moeilijkheidsgraad</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00B050"/>
                          </a:solidFill>
                        </a:rPr>
                        <a:t>Gebruiksvriendelijke installatie (python</a:t>
                      </a:r>
                      <a:r>
                        <a:rPr lang="nl-BE" sz="2000" baseline="0" dirty="0" smtClean="0">
                          <a:solidFill>
                            <a:srgbClr val="00B050"/>
                          </a:solidFill>
                        </a:rPr>
                        <a:t> nodig</a:t>
                      </a:r>
                      <a:r>
                        <a:rPr lang="nl-BE" sz="2000" dirty="0" smtClean="0">
                          <a:solidFill>
                            <a:srgbClr val="00B050"/>
                          </a:solidFill>
                        </a:rPr>
                        <a:t>)</a:t>
                      </a:r>
                    </a:p>
                    <a:p>
                      <a:pPr marL="285750" indent="-285750" algn="l">
                        <a:buFont typeface="Arial" pitchFamily="34" charset="0"/>
                        <a:buChar char="•"/>
                      </a:pPr>
                      <a:r>
                        <a:rPr lang="nl-BE" sz="2000" dirty="0" smtClean="0">
                          <a:solidFill>
                            <a:srgbClr val="00B050"/>
                          </a:solidFill>
                        </a:rPr>
                        <a:t>Elegante</a:t>
                      </a:r>
                      <a:r>
                        <a:rPr lang="nl-BE" sz="2000" baseline="0" dirty="0" smtClean="0">
                          <a:solidFill>
                            <a:srgbClr val="00B050"/>
                          </a:solidFill>
                        </a:rPr>
                        <a:t> code (subjectief) </a:t>
                      </a:r>
                      <a:r>
                        <a:rPr lang="nl-BE" sz="2000" baseline="0" dirty="0" smtClean="0">
                          <a:solidFill>
                            <a:srgbClr val="00B050"/>
                          </a:solidFill>
                          <a:sym typeface="Wingdings" pitchFamily="2" charset="2"/>
                        </a:rPr>
                        <a:t> Makkelijker voor bugs te vinden</a:t>
                      </a:r>
                      <a:endParaRPr lang="nl-BE" sz="2000" baseline="0" dirty="0" smtClean="0">
                        <a:solidFill>
                          <a:srgbClr val="00B050"/>
                        </a:solidFill>
                      </a:endParaRPr>
                    </a:p>
                  </a:txBody>
                  <a:tcPr marL="101377" marR="101377" marT="50688" marB="50688" anchor="ctr">
                    <a:solidFill>
                      <a:schemeClr val="accent3">
                        <a:lumMod val="20000"/>
                        <a:lumOff val="80000"/>
                      </a:schemeClr>
                    </a:solidFill>
                  </a:tcPr>
                </a:tc>
              </a:tr>
            </a:tbl>
          </a:graphicData>
        </a:graphic>
      </p:graphicFrame>
    </p:spTree>
    <p:extLst>
      <p:ext uri="{BB962C8B-B14F-4D97-AF65-F5344CB8AC3E}">
        <p14:creationId xmlns:p14="http://schemas.microsoft.com/office/powerpoint/2010/main" val="4116867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33</a:t>
            </a:fld>
            <a:endParaRPr lang="nl-NL" dirty="0"/>
          </a:p>
        </p:txBody>
      </p:sp>
      <p:cxnSp>
        <p:nvCxnSpPr>
          <p:cNvPr id="30" name="OTLSHAPE_T_99d4e472b35549ada7464a4b4a0d7401_HorizontalConnector1"/>
          <p:cNvCxnSpPr/>
          <p:nvPr>
            <p:custDataLst>
              <p:tags r:id="rId2"/>
            </p:custDataLst>
          </p:nvPr>
        </p:nvCxnSpPr>
        <p:spPr>
          <a:xfrm>
            <a:off x="3273256" y="5647055"/>
            <a:ext cx="2200885"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_e22c32a7f1d844e7b948b5db434b943c_HorizontalConnector1"/>
          <p:cNvCxnSpPr/>
          <p:nvPr>
            <p:custDataLst>
              <p:tags r:id="rId3"/>
            </p:custDataLst>
          </p:nvPr>
        </p:nvCxnSpPr>
        <p:spPr>
          <a:xfrm>
            <a:off x="1696720" y="5380355"/>
            <a:ext cx="3085780"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OTLSHAPE_T_0b9d5330344c41c1ae123254b62682b2_HorizontalConnector1"/>
          <p:cNvCxnSpPr/>
          <p:nvPr>
            <p:custDataLst>
              <p:tags r:id="rId4"/>
            </p:custDataLst>
          </p:nvPr>
        </p:nvCxnSpPr>
        <p:spPr>
          <a:xfrm>
            <a:off x="950553" y="5113655"/>
            <a:ext cx="2749378"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T_da05b37708814f28b607c95b1f837828_HorizontalConnector1"/>
          <p:cNvCxnSpPr/>
          <p:nvPr>
            <p:custDataLst>
              <p:tags r:id="rId5"/>
            </p:custDataLst>
          </p:nvPr>
        </p:nvCxnSpPr>
        <p:spPr>
          <a:xfrm>
            <a:off x="1181185" y="4846955"/>
            <a:ext cx="2518746"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_ea3cade452d0441d8026f874a2be9696_HorizontalConnector1"/>
          <p:cNvCxnSpPr/>
          <p:nvPr>
            <p:custDataLst>
              <p:tags r:id="rId6"/>
            </p:custDataLst>
          </p:nvPr>
        </p:nvCxnSpPr>
        <p:spPr>
          <a:xfrm>
            <a:off x="1509522" y="4580255"/>
            <a:ext cx="1258196"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f6a5723318b9412b87df5aeb694ddb88_HorizontalConnector1"/>
          <p:cNvCxnSpPr/>
          <p:nvPr>
            <p:custDataLst>
              <p:tags r:id="rId7"/>
            </p:custDataLst>
          </p:nvPr>
        </p:nvCxnSpPr>
        <p:spPr>
          <a:xfrm>
            <a:off x="927269" y="4046855"/>
            <a:ext cx="487238"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LeftEndCaps"/>
          <p:cNvSpPr txBox="1"/>
          <p:nvPr>
            <p:custDataLst>
              <p:tags r:id="rId8"/>
            </p:custDataLst>
          </p:nvPr>
        </p:nvSpPr>
        <p:spPr>
          <a:xfrm>
            <a:off x="317500" y="3098969"/>
            <a:ext cx="451662" cy="279061"/>
          </a:xfrm>
          <a:prstGeom prst="rect">
            <a:avLst/>
          </a:prstGeom>
          <a:noFill/>
        </p:spPr>
        <p:txBody>
          <a:bodyPr vert="horz" wrap="none" lIns="0" tIns="0" rIns="0" bIns="0" rtlCol="0" anchor="ctr" anchorCtr="0">
            <a:spAutoFit/>
          </a:bodyPr>
          <a:lstStyle/>
          <a:p>
            <a:pPr algn="ctr"/>
            <a:r>
              <a:rPr lang="en-US" b="1" spc="-38" smtClean="0">
                <a:solidFill>
                  <a:srgbClr val="ED7D31"/>
                </a:solidFill>
                <a:latin typeface="Calibri"/>
              </a:rPr>
              <a:t>2017</a:t>
            </a:r>
            <a:endParaRPr lang="en-US" b="1" spc="-38">
              <a:solidFill>
                <a:srgbClr val="ED7D31"/>
              </a:solidFill>
              <a:latin typeface="Calibri"/>
            </a:endParaRPr>
          </a:p>
        </p:txBody>
      </p:sp>
      <p:sp>
        <p:nvSpPr>
          <p:cNvPr id="5" name="OTLSHAPE_TB_00000000000000000000000000000000_RightEndCaps"/>
          <p:cNvSpPr txBox="1"/>
          <p:nvPr>
            <p:custDataLst>
              <p:tags r:id="rId9"/>
            </p:custDataLst>
          </p:nvPr>
        </p:nvSpPr>
        <p:spPr>
          <a:xfrm>
            <a:off x="8363034" y="3098969"/>
            <a:ext cx="451662" cy="279061"/>
          </a:xfrm>
          <a:prstGeom prst="rect">
            <a:avLst/>
          </a:prstGeom>
          <a:noFill/>
        </p:spPr>
        <p:txBody>
          <a:bodyPr vert="horz" wrap="none" lIns="0" tIns="0" rIns="0" bIns="0" rtlCol="0" anchor="ctr" anchorCtr="0">
            <a:spAutoFit/>
          </a:bodyPr>
          <a:lstStyle/>
          <a:p>
            <a:pPr algn="ctr"/>
            <a:r>
              <a:rPr lang="en-US" b="1" spc="-38" smtClean="0">
                <a:solidFill>
                  <a:srgbClr val="ED7D31"/>
                </a:solidFill>
                <a:latin typeface="Calibri"/>
              </a:rPr>
              <a:t>2018</a:t>
            </a:r>
            <a:endParaRPr lang="en-US" b="1" spc="-38">
              <a:solidFill>
                <a:srgbClr val="ED7D31"/>
              </a:solidFill>
              <a:latin typeface="Calibri"/>
            </a:endParaRPr>
          </a:p>
        </p:txBody>
      </p:sp>
      <p:sp>
        <p:nvSpPr>
          <p:cNvPr id="6" name="OTLSHAPE_TB_00000000000000000000000000000000_ScaleContainer"/>
          <p:cNvSpPr/>
          <p:nvPr>
            <p:custDataLst>
              <p:tags r:id="rId10"/>
            </p:custDataLst>
          </p:nvPr>
        </p:nvSpPr>
        <p:spPr>
          <a:xfrm>
            <a:off x="933365" y="3048000"/>
            <a:ext cx="7289800" cy="381000"/>
          </a:xfrm>
          <a:prstGeom prst="rect">
            <a:avLst/>
          </a:prstGeom>
          <a:gradFill flip="none" rotWithShape="1">
            <a:gsLst>
              <a:gs pos="0">
                <a:srgbClr val="44546A"/>
              </a:gs>
              <a:gs pos="0">
                <a:srgbClr val="44546A"/>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TLSHAPE_TB_00000000000000000000000000000000_ElapsedTime"/>
          <p:cNvSpPr/>
          <p:nvPr>
            <p:custDataLst>
              <p:tags r:id="rId11"/>
            </p:custDataLst>
          </p:nvPr>
        </p:nvSpPr>
        <p:spPr>
          <a:xfrm>
            <a:off x="933365" y="3352800"/>
            <a:ext cx="1422400" cy="76200"/>
          </a:xfrm>
          <a:prstGeom prst="rect">
            <a:avLst/>
          </a:prstGeom>
          <a:solidFill>
            <a:srgbClr val="FF0000">
              <a:alpha val="74902"/>
            </a:srgb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TLSHAPE_TB_00000000000000000000000000000000_TodayMarkerShape"/>
          <p:cNvSpPr/>
          <p:nvPr>
            <p:custDataLst>
              <p:tags r:id="rId12"/>
            </p:custDataLst>
          </p:nvPr>
        </p:nvSpPr>
        <p:spPr>
          <a:xfrm>
            <a:off x="2289567" y="3429000"/>
            <a:ext cx="114300" cy="127000"/>
          </a:xfrm>
          <a:prstGeom prst="triangle">
            <a:avLst/>
          </a:prstGeom>
          <a:solidFill>
            <a:srgbClr val="FF0000"/>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TLSHAPE_TB_00000000000000000000000000000000_TodayMarkerText"/>
          <p:cNvSpPr txBox="1"/>
          <p:nvPr>
            <p:custDataLst>
              <p:tags r:id="rId13"/>
            </p:custDataLst>
          </p:nvPr>
        </p:nvSpPr>
        <p:spPr>
          <a:xfrm>
            <a:off x="2163867" y="3556000"/>
            <a:ext cx="368300" cy="186055"/>
          </a:xfrm>
          <a:prstGeom prst="rect">
            <a:avLst/>
          </a:prstGeom>
          <a:noFill/>
        </p:spPr>
        <p:txBody>
          <a:bodyPr vert="horz" wrap="none" lIns="0" tIns="0" rIns="0" bIns="0" rtlCol="0" anchor="ctr" anchorCtr="0">
            <a:spAutoFit/>
          </a:bodyPr>
          <a:lstStyle/>
          <a:p>
            <a:pPr algn="ctr"/>
            <a:r>
              <a:rPr lang="en-US" sz="1200" spc="-12" smtClean="0">
                <a:solidFill>
                  <a:srgbClr val="000000"/>
                </a:solidFill>
                <a:latin typeface="Calibri"/>
              </a:rPr>
              <a:t>Today</a:t>
            </a:r>
            <a:endParaRPr lang="en-US" sz="1200" spc="-12">
              <a:solidFill>
                <a:srgbClr val="000000"/>
              </a:solidFill>
              <a:latin typeface="Calibri"/>
            </a:endParaRPr>
          </a:p>
        </p:txBody>
      </p:sp>
      <p:sp>
        <p:nvSpPr>
          <p:cNvPr id="10" name="OTLSHAPE_TB_00000000000000000000000000000000_TimescaleInterval1"/>
          <p:cNvSpPr txBox="1"/>
          <p:nvPr>
            <p:custDataLst>
              <p:tags r:id="rId14"/>
            </p:custDataLst>
          </p:nvPr>
        </p:nvSpPr>
        <p:spPr>
          <a:xfrm>
            <a:off x="996865" y="3145473"/>
            <a:ext cx="243978" cy="186055"/>
          </a:xfrm>
          <a:prstGeom prst="rect">
            <a:avLst/>
          </a:prstGeom>
          <a:noFill/>
        </p:spPr>
        <p:txBody>
          <a:bodyPr vert="horz" wrap="none" lIns="0" tIns="0" rIns="0" bIns="0" rtlCol="0" anchor="ctr" anchorCtr="0">
            <a:noAutofit/>
          </a:bodyPr>
          <a:lstStyle/>
          <a:p>
            <a:r>
              <a:rPr lang="en-US" sz="1200" spc="-20" smtClean="0">
                <a:solidFill>
                  <a:schemeClr val="lt1"/>
                </a:solidFill>
                <a:latin typeface="Calibri"/>
              </a:rPr>
              <a:t>Nov</a:t>
            </a:r>
            <a:endParaRPr lang="en-US" sz="1200" spc="-20">
              <a:solidFill>
                <a:schemeClr val="lt1"/>
              </a:solidFill>
              <a:latin typeface="Calibri"/>
            </a:endParaRPr>
          </a:p>
        </p:txBody>
      </p:sp>
      <p:cxnSp>
        <p:nvCxnSpPr>
          <p:cNvPr id="11" name="OTLSHAPE_TB_00000000000000000000000000000000_Separator1"/>
          <p:cNvCxnSpPr/>
          <p:nvPr>
            <p:custDataLst>
              <p:tags r:id="rId15"/>
            </p:custDataLst>
          </p:nvPr>
        </p:nvCxnSpPr>
        <p:spPr>
          <a:xfrm>
            <a:off x="183550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OTLSHAPE_TB_00000000000000000000000000000000_TimescaleInterval2"/>
          <p:cNvSpPr txBox="1"/>
          <p:nvPr>
            <p:custDataLst>
              <p:tags r:id="rId16"/>
            </p:custDataLst>
          </p:nvPr>
        </p:nvSpPr>
        <p:spPr>
          <a:xfrm>
            <a:off x="1899006" y="3145473"/>
            <a:ext cx="231858" cy="186055"/>
          </a:xfrm>
          <a:prstGeom prst="rect">
            <a:avLst/>
          </a:prstGeom>
          <a:noFill/>
        </p:spPr>
        <p:txBody>
          <a:bodyPr vert="horz" wrap="none" lIns="0" tIns="0" rIns="0" bIns="0" rtlCol="0" anchor="ctr" anchorCtr="0">
            <a:noAutofit/>
          </a:bodyPr>
          <a:lstStyle/>
          <a:p>
            <a:r>
              <a:rPr lang="en-US" sz="1200" spc="-22" smtClean="0">
                <a:solidFill>
                  <a:schemeClr val="lt1"/>
                </a:solidFill>
                <a:latin typeface="Calibri"/>
              </a:rPr>
              <a:t>Dec</a:t>
            </a:r>
            <a:endParaRPr lang="en-US" sz="1200" spc="-22">
              <a:solidFill>
                <a:schemeClr val="lt1"/>
              </a:solidFill>
              <a:latin typeface="Calibri"/>
            </a:endParaRPr>
          </a:p>
        </p:txBody>
      </p:sp>
      <p:cxnSp>
        <p:nvCxnSpPr>
          <p:cNvPr id="13" name="OTLSHAPE_TB_00000000000000000000000000000000_Separator2"/>
          <p:cNvCxnSpPr/>
          <p:nvPr>
            <p:custDataLst>
              <p:tags r:id="rId17"/>
            </p:custDataLst>
          </p:nvPr>
        </p:nvCxnSpPr>
        <p:spPr>
          <a:xfrm>
            <a:off x="2767718"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TLSHAPE_TB_00000000000000000000000000000000_TimescaleInterval3"/>
          <p:cNvSpPr txBox="1"/>
          <p:nvPr>
            <p:custDataLst>
              <p:tags r:id="rId18"/>
            </p:custDataLst>
          </p:nvPr>
        </p:nvSpPr>
        <p:spPr>
          <a:xfrm>
            <a:off x="2831218" y="3145473"/>
            <a:ext cx="304955" cy="186055"/>
          </a:xfrm>
          <a:prstGeom prst="rect">
            <a:avLst/>
          </a:prstGeom>
          <a:noFill/>
        </p:spPr>
        <p:txBody>
          <a:bodyPr vert="horz" wrap="none" lIns="0" tIns="0" rIns="0" bIns="0" rtlCol="0" anchor="ctr" anchorCtr="0">
            <a:noAutofit/>
          </a:bodyPr>
          <a:lstStyle/>
          <a:p>
            <a:r>
              <a:rPr lang="en-US" sz="1200" spc="-20" smtClean="0">
                <a:solidFill>
                  <a:schemeClr val="lt1"/>
                </a:solidFill>
                <a:latin typeface="Calibri"/>
              </a:rPr>
              <a:t>2018</a:t>
            </a:r>
            <a:endParaRPr lang="en-US" sz="1200" spc="-20">
              <a:solidFill>
                <a:schemeClr val="lt1"/>
              </a:solidFill>
              <a:latin typeface="Calibri"/>
            </a:endParaRPr>
          </a:p>
        </p:txBody>
      </p:sp>
      <p:cxnSp>
        <p:nvCxnSpPr>
          <p:cNvPr id="15" name="OTLSHAPE_TB_00000000000000000000000000000000_Separator3"/>
          <p:cNvCxnSpPr/>
          <p:nvPr>
            <p:custDataLst>
              <p:tags r:id="rId19"/>
            </p:custDataLst>
          </p:nvPr>
        </p:nvCxnSpPr>
        <p:spPr>
          <a:xfrm>
            <a:off x="3699930"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TLSHAPE_TB_00000000000000000000000000000000_TimescaleInterval4"/>
          <p:cNvSpPr txBox="1"/>
          <p:nvPr>
            <p:custDataLst>
              <p:tags r:id="rId20"/>
            </p:custDataLst>
          </p:nvPr>
        </p:nvSpPr>
        <p:spPr>
          <a:xfrm>
            <a:off x="3763431" y="3145473"/>
            <a:ext cx="219227"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Feb</a:t>
            </a:r>
            <a:endParaRPr lang="en-US" sz="1200" spc="-18">
              <a:solidFill>
                <a:schemeClr val="lt1"/>
              </a:solidFill>
              <a:latin typeface="Calibri"/>
            </a:endParaRPr>
          </a:p>
        </p:txBody>
      </p:sp>
      <p:cxnSp>
        <p:nvCxnSpPr>
          <p:cNvPr id="17" name="OTLSHAPE_TB_00000000000000000000000000000000_Separator4"/>
          <p:cNvCxnSpPr/>
          <p:nvPr>
            <p:custDataLst>
              <p:tags r:id="rId21"/>
            </p:custDataLst>
          </p:nvPr>
        </p:nvCxnSpPr>
        <p:spPr>
          <a:xfrm>
            <a:off x="4541929"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OTLSHAPE_TB_00000000000000000000000000000000_TimescaleInterval5"/>
          <p:cNvSpPr txBox="1"/>
          <p:nvPr>
            <p:custDataLst>
              <p:tags r:id="rId22"/>
            </p:custDataLst>
          </p:nvPr>
        </p:nvSpPr>
        <p:spPr>
          <a:xfrm>
            <a:off x="4605429" y="3145473"/>
            <a:ext cx="255776"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Mar</a:t>
            </a:r>
            <a:endParaRPr lang="en-US" sz="1200" spc="-18">
              <a:solidFill>
                <a:schemeClr val="lt1"/>
              </a:solidFill>
              <a:latin typeface="Calibri"/>
            </a:endParaRPr>
          </a:p>
        </p:txBody>
      </p:sp>
      <p:cxnSp>
        <p:nvCxnSpPr>
          <p:cNvPr id="19" name="OTLSHAPE_TB_00000000000000000000000000000000_Separator5"/>
          <p:cNvCxnSpPr/>
          <p:nvPr>
            <p:custDataLst>
              <p:tags r:id="rId23"/>
            </p:custDataLst>
          </p:nvPr>
        </p:nvCxnSpPr>
        <p:spPr>
          <a:xfrm>
            <a:off x="5474141"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TLSHAPE_TB_00000000000000000000000000000000_TimescaleInterval6"/>
          <p:cNvSpPr txBox="1"/>
          <p:nvPr>
            <p:custDataLst>
              <p:tags r:id="rId24"/>
            </p:custDataLst>
          </p:nvPr>
        </p:nvSpPr>
        <p:spPr>
          <a:xfrm>
            <a:off x="5537641" y="3145473"/>
            <a:ext cx="219740"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Apr</a:t>
            </a:r>
            <a:endParaRPr lang="en-US" sz="1200" spc="-18">
              <a:solidFill>
                <a:schemeClr val="lt1"/>
              </a:solidFill>
              <a:latin typeface="Calibri"/>
            </a:endParaRPr>
          </a:p>
        </p:txBody>
      </p:sp>
      <p:cxnSp>
        <p:nvCxnSpPr>
          <p:cNvPr id="21" name="OTLSHAPE_TB_00000000000000000000000000000000_Separator6"/>
          <p:cNvCxnSpPr/>
          <p:nvPr>
            <p:custDataLst>
              <p:tags r:id="rId25"/>
            </p:custDataLst>
          </p:nvPr>
        </p:nvCxnSpPr>
        <p:spPr>
          <a:xfrm>
            <a:off x="6376282"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TLSHAPE_TB_00000000000000000000000000000000_TimescaleInterval7"/>
          <p:cNvSpPr txBox="1"/>
          <p:nvPr>
            <p:custDataLst>
              <p:tags r:id="rId26"/>
            </p:custDataLst>
          </p:nvPr>
        </p:nvSpPr>
        <p:spPr>
          <a:xfrm>
            <a:off x="6439782" y="3145473"/>
            <a:ext cx="268150"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May</a:t>
            </a:r>
            <a:endParaRPr lang="en-US" sz="1200" spc="-18">
              <a:solidFill>
                <a:schemeClr val="lt1"/>
              </a:solidFill>
              <a:latin typeface="Calibri"/>
            </a:endParaRPr>
          </a:p>
        </p:txBody>
      </p:sp>
      <p:cxnSp>
        <p:nvCxnSpPr>
          <p:cNvPr id="23" name="OTLSHAPE_TB_00000000000000000000000000000000_Separator7"/>
          <p:cNvCxnSpPr/>
          <p:nvPr>
            <p:custDataLst>
              <p:tags r:id="rId27"/>
            </p:custDataLst>
          </p:nvPr>
        </p:nvCxnSpPr>
        <p:spPr>
          <a:xfrm>
            <a:off x="7308493"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OTLSHAPE_TB_00000000000000000000000000000000_TimescaleInterval8"/>
          <p:cNvSpPr txBox="1"/>
          <p:nvPr>
            <p:custDataLst>
              <p:tags r:id="rId28"/>
            </p:custDataLst>
          </p:nvPr>
        </p:nvSpPr>
        <p:spPr>
          <a:xfrm>
            <a:off x="7371994" y="3145473"/>
            <a:ext cx="206916"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Jun</a:t>
            </a:r>
            <a:endParaRPr lang="en-US" sz="1200" spc="-18">
              <a:solidFill>
                <a:schemeClr val="lt1"/>
              </a:solidFill>
              <a:latin typeface="Calibri"/>
            </a:endParaRPr>
          </a:p>
        </p:txBody>
      </p:sp>
      <p:sp>
        <p:nvSpPr>
          <p:cNvPr id="31" name="OTLSHAPE_T_f6a5723318b9412b87df5aeb694ddb88_Shape"/>
          <p:cNvSpPr/>
          <p:nvPr>
            <p:custDataLst>
              <p:tags r:id="rId29"/>
            </p:custDataLst>
          </p:nvPr>
        </p:nvSpPr>
        <p:spPr>
          <a:xfrm>
            <a:off x="1414507" y="3945255"/>
            <a:ext cx="11176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TLSHAPE_T_f6a5723318b9412b87df5aeb694ddb88_ShapePercentage" hidden="1"/>
          <p:cNvSpPr/>
          <p:nvPr>
            <p:custDataLst>
              <p:tags r:id="rId30"/>
            </p:custDataLst>
          </p:nvPr>
        </p:nvSpPr>
        <p:spPr>
          <a:xfrm>
            <a:off x="1414507" y="39452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TLSHAPE_T_f6a5723318b9412b87df5aeb694ddb88_Duration" hidden="1"/>
          <p:cNvSpPr txBox="1"/>
          <p:nvPr>
            <p:custDataLst>
              <p:tags r:id="rId31"/>
            </p:custDataLst>
          </p:nvPr>
        </p:nvSpPr>
        <p:spPr>
          <a:xfrm>
            <a:off x="0" y="39452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37 days</a:t>
            </a:r>
            <a:endParaRPr lang="en-US" sz="1000">
              <a:solidFill>
                <a:srgbClr val="ED7D31"/>
              </a:solidFill>
              <a:latin typeface="Calibri"/>
            </a:endParaRPr>
          </a:p>
        </p:txBody>
      </p:sp>
      <p:sp>
        <p:nvSpPr>
          <p:cNvPr id="34" name="OTLSHAPE_T_f6a5723318b9412b87df5aeb694ddb88_TextPercentage" hidden="1"/>
          <p:cNvSpPr txBox="1"/>
          <p:nvPr>
            <p:custDataLst>
              <p:tags r:id="rId32"/>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35" name="OTLSHAPE_T_f6a5723318b9412b87df5aeb694ddb88_StartDate" hidden="1"/>
          <p:cNvSpPr txBox="1"/>
          <p:nvPr>
            <p:custDataLst>
              <p:tags r:id="rId33"/>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6" name="OTLSHAPE_T_f6a5723318b9412b87df5aeb694ddb88_EndDate" hidden="1"/>
          <p:cNvSpPr txBox="1"/>
          <p:nvPr>
            <p:custDataLst>
              <p:tags r:id="rId34"/>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7" name="OTLSHAPE_T_f6a5723318b9412b87df5aeb694ddb88_JoinedDate"/>
          <p:cNvSpPr txBox="1"/>
          <p:nvPr>
            <p:custDataLst>
              <p:tags r:id="rId35"/>
            </p:custDataLst>
          </p:nvPr>
        </p:nvSpPr>
        <p:spPr>
          <a:xfrm>
            <a:off x="2577927" y="3969343"/>
            <a:ext cx="1282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11-17-2017 - 12-23-2017</a:t>
            </a:r>
            <a:endParaRPr lang="en-US" sz="1000" spc="-4">
              <a:solidFill>
                <a:srgbClr val="44546A"/>
              </a:solidFill>
              <a:latin typeface="Calibri"/>
            </a:endParaRPr>
          </a:p>
        </p:txBody>
      </p:sp>
      <p:sp>
        <p:nvSpPr>
          <p:cNvPr id="38" name="OTLSHAPE_T_f6a5723318b9412b87df5aeb694ddb88_Title"/>
          <p:cNvSpPr txBox="1"/>
          <p:nvPr>
            <p:custDataLst>
              <p:tags r:id="rId36"/>
            </p:custDataLst>
          </p:nvPr>
        </p:nvSpPr>
        <p:spPr>
          <a:xfrm>
            <a:off x="127000" y="3961596"/>
            <a:ext cx="812800" cy="170519"/>
          </a:xfrm>
          <a:prstGeom prst="rect">
            <a:avLst/>
          </a:prstGeom>
          <a:noFill/>
        </p:spPr>
        <p:txBody>
          <a:bodyPr vert="horz" wrap="square" lIns="0" tIns="0" rIns="0" bIns="0" rtlCol="0" anchor="ctr" anchorCtr="0">
            <a:noAutofit/>
          </a:bodyPr>
          <a:lstStyle/>
          <a:p>
            <a:r>
              <a:rPr lang="en-US" sz="1100" b="1" spc="-14" smtClean="0">
                <a:solidFill>
                  <a:srgbClr val="000000"/>
                </a:solidFill>
                <a:latin typeface="Calibri"/>
              </a:rPr>
              <a:t>Tekst ProbLog</a:t>
            </a:r>
            <a:endParaRPr lang="en-US" sz="1100" b="1" spc="-14">
              <a:solidFill>
                <a:srgbClr val="000000"/>
              </a:solidFill>
              <a:latin typeface="Calibri"/>
            </a:endParaRPr>
          </a:p>
        </p:txBody>
      </p:sp>
      <p:sp>
        <p:nvSpPr>
          <p:cNvPr id="39" name="OTLSHAPE_T_a6f8915c3b5f4e65a2c333f8dd634937_Shape"/>
          <p:cNvSpPr/>
          <p:nvPr>
            <p:custDataLst>
              <p:tags r:id="rId37"/>
            </p:custDataLst>
          </p:nvPr>
        </p:nvSpPr>
        <p:spPr>
          <a:xfrm>
            <a:off x="1594935" y="4211955"/>
            <a:ext cx="9398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TLSHAPE_T_a6f8915c3b5f4e65a2c333f8dd634937_ShapePercentage" hidden="1"/>
          <p:cNvSpPr/>
          <p:nvPr>
            <p:custDataLst>
              <p:tags r:id="rId38"/>
            </p:custDataLst>
          </p:nvPr>
        </p:nvSpPr>
        <p:spPr>
          <a:xfrm>
            <a:off x="1594935" y="42119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TLSHAPE_T_a6f8915c3b5f4e65a2c333f8dd634937_Duration" hidden="1"/>
          <p:cNvSpPr txBox="1"/>
          <p:nvPr>
            <p:custDataLst>
              <p:tags r:id="rId39"/>
            </p:custDataLst>
          </p:nvPr>
        </p:nvSpPr>
        <p:spPr>
          <a:xfrm>
            <a:off x="0" y="42119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31 days</a:t>
            </a:r>
            <a:endParaRPr lang="en-US" sz="1000">
              <a:solidFill>
                <a:srgbClr val="ED7D31"/>
              </a:solidFill>
              <a:latin typeface="Calibri"/>
            </a:endParaRPr>
          </a:p>
        </p:txBody>
      </p:sp>
      <p:sp>
        <p:nvSpPr>
          <p:cNvPr id="42" name="OTLSHAPE_T_a6f8915c3b5f4e65a2c333f8dd634937_TextPercentage" hidden="1"/>
          <p:cNvSpPr txBox="1"/>
          <p:nvPr>
            <p:custDataLst>
              <p:tags r:id="rId40"/>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43" name="OTLSHAPE_T_a6f8915c3b5f4e65a2c333f8dd634937_StartDate" hidden="1"/>
          <p:cNvSpPr txBox="1"/>
          <p:nvPr>
            <p:custDataLst>
              <p:tags r:id="rId41"/>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4" name="OTLSHAPE_T_a6f8915c3b5f4e65a2c333f8dd634937_EndDate" hidden="1"/>
          <p:cNvSpPr txBox="1"/>
          <p:nvPr>
            <p:custDataLst>
              <p:tags r:id="rId42"/>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5" name="OTLSHAPE_T_a6f8915c3b5f4e65a2c333f8dd634937_JoinedDate"/>
          <p:cNvSpPr txBox="1"/>
          <p:nvPr>
            <p:custDataLst>
              <p:tags r:id="rId43"/>
            </p:custDataLst>
          </p:nvPr>
        </p:nvSpPr>
        <p:spPr>
          <a:xfrm>
            <a:off x="2577927" y="4236043"/>
            <a:ext cx="1282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11-23-2017 - 12-23-2017</a:t>
            </a:r>
            <a:endParaRPr lang="en-US" sz="1000" spc="-4">
              <a:solidFill>
                <a:srgbClr val="44546A"/>
              </a:solidFill>
              <a:latin typeface="Calibri"/>
            </a:endParaRPr>
          </a:p>
        </p:txBody>
      </p:sp>
      <p:sp>
        <p:nvSpPr>
          <p:cNvPr id="46" name="OTLSHAPE_T_a6f8915c3b5f4e65a2c333f8dd634937_Title"/>
          <p:cNvSpPr txBox="1"/>
          <p:nvPr>
            <p:custDataLst>
              <p:tags r:id="rId44"/>
            </p:custDataLst>
          </p:nvPr>
        </p:nvSpPr>
        <p:spPr>
          <a:xfrm>
            <a:off x="127000" y="4228296"/>
            <a:ext cx="1511300" cy="170519"/>
          </a:xfrm>
          <a:prstGeom prst="rect">
            <a:avLst/>
          </a:prstGeom>
          <a:noFill/>
        </p:spPr>
        <p:txBody>
          <a:bodyPr vert="horz" wrap="square" lIns="0" tIns="0" rIns="0" bIns="0" rtlCol="0" anchor="ctr" anchorCtr="0">
            <a:noAutofit/>
          </a:bodyPr>
          <a:lstStyle/>
          <a:p>
            <a:r>
              <a:rPr lang="en-US" sz="1100" b="1" spc="-8" smtClean="0">
                <a:solidFill>
                  <a:srgbClr val="000000"/>
                </a:solidFill>
                <a:latin typeface="Calibri"/>
              </a:rPr>
              <a:t>Verdere evaluatie Problog</a:t>
            </a:r>
            <a:endParaRPr lang="en-US" sz="1100" b="1" spc="-8">
              <a:solidFill>
                <a:srgbClr val="000000"/>
              </a:solidFill>
              <a:latin typeface="Calibri"/>
            </a:endParaRPr>
          </a:p>
        </p:txBody>
      </p:sp>
      <p:sp>
        <p:nvSpPr>
          <p:cNvPr id="47" name="OTLSHAPE_T_ea3cade452d0441d8026f874a2be9696_Shape"/>
          <p:cNvSpPr/>
          <p:nvPr>
            <p:custDataLst>
              <p:tags r:id="rId45"/>
            </p:custDataLst>
          </p:nvPr>
        </p:nvSpPr>
        <p:spPr>
          <a:xfrm>
            <a:off x="2767718" y="4478655"/>
            <a:ext cx="9398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TLSHAPE_T_ea3cade452d0441d8026f874a2be9696_ShapePercentage" hidden="1"/>
          <p:cNvSpPr/>
          <p:nvPr>
            <p:custDataLst>
              <p:tags r:id="rId46"/>
            </p:custDataLst>
          </p:nvPr>
        </p:nvSpPr>
        <p:spPr>
          <a:xfrm>
            <a:off x="2767718" y="44786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TLSHAPE_T_ea3cade452d0441d8026f874a2be9696_Duration" hidden="1"/>
          <p:cNvSpPr txBox="1"/>
          <p:nvPr>
            <p:custDataLst>
              <p:tags r:id="rId47"/>
            </p:custDataLst>
          </p:nvPr>
        </p:nvSpPr>
        <p:spPr>
          <a:xfrm>
            <a:off x="0" y="44786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31 days</a:t>
            </a:r>
            <a:endParaRPr lang="en-US" sz="1000">
              <a:solidFill>
                <a:srgbClr val="ED7D31"/>
              </a:solidFill>
              <a:latin typeface="Calibri"/>
            </a:endParaRPr>
          </a:p>
        </p:txBody>
      </p:sp>
      <p:sp>
        <p:nvSpPr>
          <p:cNvPr id="50" name="OTLSHAPE_T_ea3cade452d0441d8026f874a2be9696_TextPercentage" hidden="1"/>
          <p:cNvSpPr txBox="1"/>
          <p:nvPr>
            <p:custDataLst>
              <p:tags r:id="rId48"/>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51" name="OTLSHAPE_T_ea3cade452d0441d8026f874a2be9696_StartDate" hidden="1"/>
          <p:cNvSpPr txBox="1"/>
          <p:nvPr>
            <p:custDataLst>
              <p:tags r:id="rId49"/>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52" name="OTLSHAPE_T_ea3cade452d0441d8026f874a2be9696_EndDate" hidden="1"/>
          <p:cNvSpPr txBox="1"/>
          <p:nvPr>
            <p:custDataLst>
              <p:tags r:id="rId50"/>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54" name="OTLSHAPE_T_ea3cade452d0441d8026f874a2be9696_JoinedDate"/>
          <p:cNvSpPr txBox="1"/>
          <p:nvPr>
            <p:custDataLst>
              <p:tags r:id="rId51"/>
            </p:custDataLst>
          </p:nvPr>
        </p:nvSpPr>
        <p:spPr>
          <a:xfrm>
            <a:off x="3750710" y="4502743"/>
            <a:ext cx="10922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1-1-2018 - 1-31-2018</a:t>
            </a:r>
            <a:endParaRPr lang="en-US" sz="1000" spc="-4">
              <a:solidFill>
                <a:srgbClr val="44546A"/>
              </a:solidFill>
              <a:latin typeface="Calibri"/>
            </a:endParaRPr>
          </a:p>
        </p:txBody>
      </p:sp>
      <p:sp>
        <p:nvSpPr>
          <p:cNvPr id="55" name="OTLSHAPE_T_ea3cade452d0441d8026f874a2be9696_Title"/>
          <p:cNvSpPr txBox="1"/>
          <p:nvPr>
            <p:custDataLst>
              <p:tags r:id="rId52"/>
            </p:custDataLst>
          </p:nvPr>
        </p:nvSpPr>
        <p:spPr>
          <a:xfrm>
            <a:off x="127000" y="4494996"/>
            <a:ext cx="1384300" cy="170519"/>
          </a:xfrm>
          <a:prstGeom prst="rect">
            <a:avLst/>
          </a:prstGeom>
          <a:noFill/>
        </p:spPr>
        <p:txBody>
          <a:bodyPr vert="horz" wrap="square" lIns="0" tIns="0" rIns="0" bIns="0" rtlCol="0" anchor="ctr" anchorCtr="0">
            <a:noAutofit/>
          </a:bodyPr>
          <a:lstStyle/>
          <a:p>
            <a:r>
              <a:rPr lang="en-US" sz="1100" b="1" spc="-6" smtClean="0">
                <a:solidFill>
                  <a:srgbClr val="000000"/>
                </a:solidFill>
                <a:latin typeface="Calibri"/>
              </a:rPr>
              <a:t>Implementatie Anglican</a:t>
            </a:r>
            <a:endParaRPr lang="en-US" sz="1100" b="1" spc="-6">
              <a:solidFill>
                <a:srgbClr val="000000"/>
              </a:solidFill>
              <a:latin typeface="Calibri"/>
            </a:endParaRPr>
          </a:p>
        </p:txBody>
      </p:sp>
      <p:sp>
        <p:nvSpPr>
          <p:cNvPr id="56" name="OTLSHAPE_T_da05b37708814f28b607c95b1f837828_Shape"/>
          <p:cNvSpPr/>
          <p:nvPr>
            <p:custDataLst>
              <p:tags r:id="rId53"/>
            </p:custDataLst>
          </p:nvPr>
        </p:nvSpPr>
        <p:spPr>
          <a:xfrm>
            <a:off x="3699931" y="4745355"/>
            <a:ext cx="8509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TLSHAPE_T_da05b37708814f28b607c95b1f837828_ShapePercentage" hidden="1"/>
          <p:cNvSpPr/>
          <p:nvPr>
            <p:custDataLst>
              <p:tags r:id="rId54"/>
            </p:custDataLst>
          </p:nvPr>
        </p:nvSpPr>
        <p:spPr>
          <a:xfrm>
            <a:off x="3699931" y="47453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TLSHAPE_T_da05b37708814f28b607c95b1f837828_Duration" hidden="1"/>
          <p:cNvSpPr txBox="1"/>
          <p:nvPr>
            <p:custDataLst>
              <p:tags r:id="rId55"/>
            </p:custDataLst>
          </p:nvPr>
        </p:nvSpPr>
        <p:spPr>
          <a:xfrm>
            <a:off x="0" y="47453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28 days</a:t>
            </a:r>
            <a:endParaRPr lang="en-US" sz="1000">
              <a:solidFill>
                <a:srgbClr val="ED7D31"/>
              </a:solidFill>
              <a:latin typeface="Calibri"/>
            </a:endParaRPr>
          </a:p>
        </p:txBody>
      </p:sp>
      <p:sp>
        <p:nvSpPr>
          <p:cNvPr id="59" name="OTLSHAPE_T_da05b37708814f28b607c95b1f837828_TextPercentage" hidden="1"/>
          <p:cNvSpPr txBox="1"/>
          <p:nvPr>
            <p:custDataLst>
              <p:tags r:id="rId56"/>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60" name="OTLSHAPE_T_da05b37708814f28b607c95b1f837828_StartDate" hidden="1"/>
          <p:cNvSpPr txBox="1"/>
          <p:nvPr>
            <p:custDataLst>
              <p:tags r:id="rId57"/>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61" name="OTLSHAPE_T_da05b37708814f28b607c95b1f837828_EndDate" hidden="1"/>
          <p:cNvSpPr txBox="1"/>
          <p:nvPr>
            <p:custDataLst>
              <p:tags r:id="rId58"/>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62" name="OTLSHAPE_T_da05b37708814f28b607c95b1f837828_JoinedDate"/>
          <p:cNvSpPr txBox="1"/>
          <p:nvPr>
            <p:custDataLst>
              <p:tags r:id="rId59"/>
            </p:custDataLst>
          </p:nvPr>
        </p:nvSpPr>
        <p:spPr>
          <a:xfrm>
            <a:off x="4592708" y="4769443"/>
            <a:ext cx="10922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2-1-2018 - 2-28-2018</a:t>
            </a:r>
            <a:endParaRPr lang="en-US" sz="1000" spc="-4">
              <a:solidFill>
                <a:srgbClr val="44546A"/>
              </a:solidFill>
              <a:latin typeface="Calibri"/>
            </a:endParaRPr>
          </a:p>
        </p:txBody>
      </p:sp>
      <p:sp>
        <p:nvSpPr>
          <p:cNvPr id="63" name="OTLSHAPE_T_da05b37708814f28b607c95b1f837828_Title"/>
          <p:cNvSpPr txBox="1"/>
          <p:nvPr>
            <p:custDataLst>
              <p:tags r:id="rId60"/>
            </p:custDataLst>
          </p:nvPr>
        </p:nvSpPr>
        <p:spPr>
          <a:xfrm>
            <a:off x="127000" y="4761696"/>
            <a:ext cx="1066800" cy="170519"/>
          </a:xfrm>
          <a:prstGeom prst="rect">
            <a:avLst/>
          </a:prstGeom>
          <a:noFill/>
        </p:spPr>
        <p:txBody>
          <a:bodyPr vert="horz" wrap="square" lIns="0" tIns="0" rIns="0" bIns="0" rtlCol="0" anchor="ctr" anchorCtr="0">
            <a:noAutofit/>
          </a:bodyPr>
          <a:lstStyle/>
          <a:p>
            <a:r>
              <a:rPr lang="en-US" sz="1100" b="1" spc="-8" smtClean="0">
                <a:solidFill>
                  <a:srgbClr val="000000"/>
                </a:solidFill>
                <a:latin typeface="Calibri"/>
              </a:rPr>
              <a:t>Evaluatie Anglican</a:t>
            </a:r>
            <a:endParaRPr lang="en-US" sz="1100" b="1" spc="-8">
              <a:solidFill>
                <a:srgbClr val="000000"/>
              </a:solidFill>
              <a:latin typeface="Calibri"/>
            </a:endParaRPr>
          </a:p>
        </p:txBody>
      </p:sp>
      <p:sp>
        <p:nvSpPr>
          <p:cNvPr id="320" name="OTLSHAPE_T_0b9d5330344c41c1ae123254b62682b2_Shape"/>
          <p:cNvSpPr/>
          <p:nvPr>
            <p:custDataLst>
              <p:tags r:id="rId61"/>
            </p:custDataLst>
          </p:nvPr>
        </p:nvSpPr>
        <p:spPr>
          <a:xfrm>
            <a:off x="3699931" y="5012055"/>
            <a:ext cx="11176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TLSHAPE_T_0b9d5330344c41c1ae123254b62682b2_ShapePercentage" hidden="1"/>
          <p:cNvSpPr/>
          <p:nvPr>
            <p:custDataLst>
              <p:tags r:id="rId62"/>
            </p:custDataLst>
          </p:nvPr>
        </p:nvSpPr>
        <p:spPr>
          <a:xfrm>
            <a:off x="3699931" y="50120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TLSHAPE_T_0b9d5330344c41c1ae123254b62682b2_Duration" hidden="1"/>
          <p:cNvSpPr txBox="1"/>
          <p:nvPr>
            <p:custDataLst>
              <p:tags r:id="rId63"/>
            </p:custDataLst>
          </p:nvPr>
        </p:nvSpPr>
        <p:spPr>
          <a:xfrm>
            <a:off x="0" y="50120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37 days</a:t>
            </a:r>
            <a:endParaRPr lang="en-US" sz="1000">
              <a:solidFill>
                <a:srgbClr val="ED7D31"/>
              </a:solidFill>
              <a:latin typeface="Calibri"/>
            </a:endParaRPr>
          </a:p>
        </p:txBody>
      </p:sp>
      <p:sp>
        <p:nvSpPr>
          <p:cNvPr id="323" name="OTLSHAPE_T_0b9d5330344c41c1ae123254b62682b2_TextPercentage" hidden="1"/>
          <p:cNvSpPr txBox="1"/>
          <p:nvPr>
            <p:custDataLst>
              <p:tags r:id="rId64"/>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324" name="OTLSHAPE_T_0b9d5330344c41c1ae123254b62682b2_StartDate" hidden="1"/>
          <p:cNvSpPr txBox="1"/>
          <p:nvPr>
            <p:custDataLst>
              <p:tags r:id="rId65"/>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25" name="OTLSHAPE_T_0b9d5330344c41c1ae123254b62682b2_EndDate" hidden="1"/>
          <p:cNvSpPr txBox="1"/>
          <p:nvPr>
            <p:custDataLst>
              <p:tags r:id="rId66"/>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26" name="OTLSHAPE_T_0b9d5330344c41c1ae123254b62682b2_JoinedDate"/>
          <p:cNvSpPr txBox="1"/>
          <p:nvPr>
            <p:custDataLst>
              <p:tags r:id="rId67"/>
            </p:custDataLst>
          </p:nvPr>
        </p:nvSpPr>
        <p:spPr>
          <a:xfrm>
            <a:off x="4863350" y="5036143"/>
            <a:ext cx="1028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2-1-2018 - 3-9-2018</a:t>
            </a:r>
            <a:endParaRPr lang="en-US" sz="1000" spc="-4">
              <a:solidFill>
                <a:srgbClr val="44546A"/>
              </a:solidFill>
              <a:latin typeface="Calibri"/>
            </a:endParaRPr>
          </a:p>
        </p:txBody>
      </p:sp>
      <p:sp>
        <p:nvSpPr>
          <p:cNvPr id="327" name="OTLSHAPE_T_0b9d5330344c41c1ae123254b62682b2_Title"/>
          <p:cNvSpPr txBox="1"/>
          <p:nvPr>
            <p:custDataLst>
              <p:tags r:id="rId68"/>
            </p:custDataLst>
          </p:nvPr>
        </p:nvSpPr>
        <p:spPr>
          <a:xfrm>
            <a:off x="127000" y="5028396"/>
            <a:ext cx="825500" cy="170519"/>
          </a:xfrm>
          <a:prstGeom prst="rect">
            <a:avLst/>
          </a:prstGeom>
          <a:noFill/>
        </p:spPr>
        <p:txBody>
          <a:bodyPr vert="horz" wrap="square" lIns="0" tIns="0" rIns="0" bIns="0" rtlCol="0" anchor="ctr" anchorCtr="0">
            <a:noAutofit/>
          </a:bodyPr>
          <a:lstStyle/>
          <a:p>
            <a:r>
              <a:rPr lang="en-US" sz="1100" b="1" spc="-12" smtClean="0">
                <a:solidFill>
                  <a:srgbClr val="000000"/>
                </a:solidFill>
                <a:latin typeface="Calibri"/>
              </a:rPr>
              <a:t>Tekst Anglican</a:t>
            </a:r>
            <a:endParaRPr lang="en-US" sz="1100" b="1" spc="-12">
              <a:solidFill>
                <a:srgbClr val="000000"/>
              </a:solidFill>
              <a:latin typeface="Calibri"/>
            </a:endParaRPr>
          </a:p>
        </p:txBody>
      </p:sp>
      <p:sp>
        <p:nvSpPr>
          <p:cNvPr id="328" name="OTLSHAPE_T_e22c32a7f1d844e7b948b5db434b943c_Shape"/>
          <p:cNvSpPr/>
          <p:nvPr>
            <p:custDataLst>
              <p:tags r:id="rId69"/>
            </p:custDataLst>
          </p:nvPr>
        </p:nvSpPr>
        <p:spPr>
          <a:xfrm>
            <a:off x="4782500" y="5278755"/>
            <a:ext cx="7239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TLSHAPE_T_e22c32a7f1d844e7b948b5db434b943c_ShapePercentage" hidden="1"/>
          <p:cNvSpPr/>
          <p:nvPr>
            <p:custDataLst>
              <p:tags r:id="rId70"/>
            </p:custDataLst>
          </p:nvPr>
        </p:nvSpPr>
        <p:spPr>
          <a:xfrm>
            <a:off x="4782500" y="52787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TLSHAPE_T_e22c32a7f1d844e7b948b5db434b943c_Duration" hidden="1"/>
          <p:cNvSpPr txBox="1"/>
          <p:nvPr>
            <p:custDataLst>
              <p:tags r:id="rId71"/>
            </p:custDataLst>
          </p:nvPr>
        </p:nvSpPr>
        <p:spPr>
          <a:xfrm>
            <a:off x="0" y="52787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24 days</a:t>
            </a:r>
            <a:endParaRPr lang="en-US" sz="1000">
              <a:solidFill>
                <a:srgbClr val="ED7D31"/>
              </a:solidFill>
              <a:latin typeface="Calibri"/>
            </a:endParaRPr>
          </a:p>
        </p:txBody>
      </p:sp>
      <p:sp>
        <p:nvSpPr>
          <p:cNvPr id="331" name="OTLSHAPE_T_e22c32a7f1d844e7b948b5db434b943c_TextPercentage" hidden="1"/>
          <p:cNvSpPr txBox="1"/>
          <p:nvPr>
            <p:custDataLst>
              <p:tags r:id="rId72"/>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332" name="OTLSHAPE_T_e22c32a7f1d844e7b948b5db434b943c_StartDate" hidden="1"/>
          <p:cNvSpPr txBox="1"/>
          <p:nvPr>
            <p:custDataLst>
              <p:tags r:id="rId73"/>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33" name="OTLSHAPE_T_e22c32a7f1d844e7b948b5db434b943c_EndDate" hidden="1"/>
          <p:cNvSpPr txBox="1"/>
          <p:nvPr>
            <p:custDataLst>
              <p:tags r:id="rId74"/>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34" name="OTLSHAPE_T_e22c32a7f1d844e7b948b5db434b943c_JoinedDate"/>
          <p:cNvSpPr txBox="1"/>
          <p:nvPr>
            <p:custDataLst>
              <p:tags r:id="rId75"/>
            </p:custDataLst>
          </p:nvPr>
        </p:nvSpPr>
        <p:spPr>
          <a:xfrm>
            <a:off x="5554992" y="5302843"/>
            <a:ext cx="1028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3-9-2018 - 4-1-2018</a:t>
            </a:r>
            <a:endParaRPr lang="en-US" sz="1000" spc="-4">
              <a:solidFill>
                <a:srgbClr val="44546A"/>
              </a:solidFill>
              <a:latin typeface="Calibri"/>
            </a:endParaRPr>
          </a:p>
        </p:txBody>
      </p:sp>
      <p:sp>
        <p:nvSpPr>
          <p:cNvPr id="335" name="OTLSHAPE_T_e22c32a7f1d844e7b948b5db434b943c_Title"/>
          <p:cNvSpPr txBox="1"/>
          <p:nvPr>
            <p:custDataLst>
              <p:tags r:id="rId76"/>
            </p:custDataLst>
          </p:nvPr>
        </p:nvSpPr>
        <p:spPr>
          <a:xfrm>
            <a:off x="127000" y="5295096"/>
            <a:ext cx="1574800" cy="170519"/>
          </a:xfrm>
          <a:prstGeom prst="rect">
            <a:avLst/>
          </a:prstGeom>
          <a:noFill/>
        </p:spPr>
        <p:txBody>
          <a:bodyPr vert="horz" wrap="square" lIns="0" tIns="0" rIns="0" bIns="0" rtlCol="0" anchor="ctr" anchorCtr="0">
            <a:noAutofit/>
          </a:bodyPr>
          <a:lstStyle/>
          <a:p>
            <a:r>
              <a:rPr lang="en-US" sz="1100" b="1" spc="-6" smtClean="0">
                <a:solidFill>
                  <a:srgbClr val="000000"/>
                </a:solidFill>
                <a:latin typeface="Calibri"/>
              </a:rPr>
              <a:t>Evaluatie ProbLog-Anglican</a:t>
            </a:r>
            <a:endParaRPr lang="en-US" sz="1100" b="1" spc="-6">
              <a:solidFill>
                <a:srgbClr val="000000"/>
              </a:solidFill>
              <a:latin typeface="Calibri"/>
            </a:endParaRPr>
          </a:p>
        </p:txBody>
      </p:sp>
      <p:sp>
        <p:nvSpPr>
          <p:cNvPr id="417" name="OTLSHAPE_T_99d4e472b35549ada7464a4b4a0d7401_Shape"/>
          <p:cNvSpPr/>
          <p:nvPr>
            <p:custDataLst>
              <p:tags r:id="rId77"/>
            </p:custDataLst>
          </p:nvPr>
        </p:nvSpPr>
        <p:spPr>
          <a:xfrm>
            <a:off x="5474141" y="5545455"/>
            <a:ext cx="23876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TLSHAPE_T_99d4e472b35549ada7464a4b4a0d7401_ShapePercentage" hidden="1"/>
          <p:cNvSpPr/>
          <p:nvPr>
            <p:custDataLst>
              <p:tags r:id="rId78"/>
            </p:custDataLst>
          </p:nvPr>
        </p:nvSpPr>
        <p:spPr>
          <a:xfrm>
            <a:off x="5474141" y="55454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TLSHAPE_T_99d4e472b35549ada7464a4b4a0d7401_Duration" hidden="1"/>
          <p:cNvSpPr txBox="1"/>
          <p:nvPr>
            <p:custDataLst>
              <p:tags r:id="rId79"/>
            </p:custDataLst>
          </p:nvPr>
        </p:nvSpPr>
        <p:spPr>
          <a:xfrm>
            <a:off x="0" y="55454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79 days</a:t>
            </a:r>
            <a:endParaRPr lang="en-US" sz="1000">
              <a:solidFill>
                <a:srgbClr val="ED7D31"/>
              </a:solidFill>
              <a:latin typeface="Calibri"/>
            </a:endParaRPr>
          </a:p>
        </p:txBody>
      </p:sp>
      <p:sp>
        <p:nvSpPr>
          <p:cNvPr id="420" name="OTLSHAPE_T_99d4e472b35549ada7464a4b4a0d7401_TextPercentage" hidden="1"/>
          <p:cNvSpPr txBox="1"/>
          <p:nvPr>
            <p:custDataLst>
              <p:tags r:id="rId80"/>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421" name="OTLSHAPE_T_99d4e472b35549ada7464a4b4a0d7401_StartDate" hidden="1"/>
          <p:cNvSpPr txBox="1"/>
          <p:nvPr>
            <p:custDataLst>
              <p:tags r:id="rId81"/>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22" name="OTLSHAPE_T_99d4e472b35549ada7464a4b4a0d7401_EndDate" hidden="1"/>
          <p:cNvSpPr txBox="1"/>
          <p:nvPr>
            <p:custDataLst>
              <p:tags r:id="rId82"/>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23" name="OTLSHAPE_T_99d4e472b35549ada7464a4b4a0d7401_JoinedDate"/>
          <p:cNvSpPr txBox="1"/>
          <p:nvPr>
            <p:custDataLst>
              <p:tags r:id="rId83"/>
            </p:custDataLst>
          </p:nvPr>
        </p:nvSpPr>
        <p:spPr>
          <a:xfrm>
            <a:off x="7900558" y="5569543"/>
            <a:ext cx="10922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4-1-2018 - 6-18-2018</a:t>
            </a:r>
            <a:endParaRPr lang="en-US" sz="1000" spc="-4">
              <a:solidFill>
                <a:srgbClr val="44546A"/>
              </a:solidFill>
              <a:latin typeface="Calibri"/>
            </a:endParaRPr>
          </a:p>
        </p:txBody>
      </p:sp>
      <p:sp>
        <p:nvSpPr>
          <p:cNvPr id="424" name="OTLSHAPE_T_99d4e472b35549ada7464a4b4a0d7401_Title"/>
          <p:cNvSpPr txBox="1"/>
          <p:nvPr>
            <p:custDataLst>
              <p:tags r:id="rId84"/>
            </p:custDataLst>
          </p:nvPr>
        </p:nvSpPr>
        <p:spPr>
          <a:xfrm>
            <a:off x="127000" y="5561796"/>
            <a:ext cx="3149600" cy="170519"/>
          </a:xfrm>
          <a:prstGeom prst="rect">
            <a:avLst/>
          </a:prstGeom>
          <a:noFill/>
        </p:spPr>
        <p:txBody>
          <a:bodyPr vert="horz" wrap="square" lIns="0" tIns="0" rIns="0" bIns="0" rtlCol="0" anchor="ctr" anchorCtr="0">
            <a:noAutofit/>
          </a:bodyPr>
          <a:lstStyle/>
          <a:p>
            <a:r>
              <a:rPr lang="nl-NL" sz="1100" b="1" spc="-6" smtClean="0">
                <a:solidFill>
                  <a:srgbClr val="000000"/>
                </a:solidFill>
                <a:latin typeface="Calibri"/>
              </a:rPr>
              <a:t>(Optioneel) Implementatie, Tekst en Evaluatie 3de taal</a:t>
            </a:r>
            <a:endParaRPr lang="en-US" sz="1100" b="1" spc="-6">
              <a:solidFill>
                <a:srgbClr val="000000"/>
              </a:solidFill>
              <a:latin typeface="Calibri"/>
            </a:endParaRPr>
          </a:p>
        </p:txBody>
      </p:sp>
      <p:sp>
        <p:nvSpPr>
          <p:cNvPr id="53" name="Title 4"/>
          <p:cNvSpPr txBox="1">
            <a:spLocks/>
          </p:cNvSpPr>
          <p:nvPr/>
        </p:nvSpPr>
        <p:spPr>
          <a:xfrm>
            <a:off x="576000" y="216000"/>
            <a:ext cx="7991738" cy="1152000"/>
          </a:xfrm>
          <a:prstGeom prst="rect">
            <a:avLst/>
          </a:prstGeom>
        </p:spPr>
        <p:txBody>
          <a:bodyPr anchor="ct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dirty="0" err="1" smtClean="0"/>
              <a:t>Toekomst</a:t>
            </a:r>
            <a:endParaRPr lang="nl-BE" dirty="0"/>
          </a:p>
        </p:txBody>
      </p:sp>
    </p:spTree>
    <p:custDataLst>
      <p:tags r:id="rId1"/>
    </p:custDataLst>
    <p:extLst>
      <p:ext uri="{BB962C8B-B14F-4D97-AF65-F5344CB8AC3E}">
        <p14:creationId xmlns:p14="http://schemas.microsoft.com/office/powerpoint/2010/main" val="475847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Engels)</a:t>
            </a:r>
            <a:endParaRPr lang="en-US" dirty="0"/>
          </a:p>
        </p:txBody>
      </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3"/>
              </a:rPr>
              <a:t>http://probabilistic-programming.org/wiki/Home</a:t>
            </a:r>
            <a:endParaRPr lang="nl-BE" sz="1200" dirty="0"/>
          </a:p>
        </p:txBody>
      </p:sp>
      <p:grpSp>
        <p:nvGrpSpPr>
          <p:cNvPr id="19" name="Group 18"/>
          <p:cNvGrpSpPr/>
          <p:nvPr/>
        </p:nvGrpSpPr>
        <p:grpSpPr>
          <a:xfrm>
            <a:off x="2358785" y="2834193"/>
            <a:ext cx="1774168" cy="1114097"/>
            <a:chOff x="651642" y="3804743"/>
            <a:chExt cx="1774168" cy="1114097"/>
          </a:xfrm>
        </p:grpSpPr>
        <p:sp>
          <p:nvSpPr>
            <p:cNvPr id="20" name="Oval 1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3922" y="4177125"/>
              <a:ext cx="1390650" cy="369332"/>
            </a:xfrm>
            <a:prstGeom prst="rect">
              <a:avLst/>
            </a:prstGeom>
            <a:noFill/>
          </p:spPr>
          <p:txBody>
            <a:bodyPr wrap="square" rtlCol="0">
              <a:spAutoFit/>
            </a:bodyPr>
            <a:lstStyle/>
            <a:p>
              <a:pPr algn="ctr"/>
              <a:r>
                <a:rPr lang="en-US" dirty="0" err="1" smtClean="0">
                  <a:solidFill>
                    <a:srgbClr val="FF0000"/>
                  </a:solidFill>
                </a:rPr>
                <a:t>Modelleren</a:t>
              </a:r>
              <a:endParaRPr lang="en-US" dirty="0">
                <a:solidFill>
                  <a:srgbClr val="FF0000"/>
                </a:solidFill>
              </a:endParaRPr>
            </a:p>
          </p:txBody>
        </p:sp>
      </p:grpSp>
      <p:grpSp>
        <p:nvGrpSpPr>
          <p:cNvPr id="22" name="Group 21"/>
          <p:cNvGrpSpPr/>
          <p:nvPr/>
        </p:nvGrpSpPr>
        <p:grpSpPr>
          <a:xfrm>
            <a:off x="5055552" y="2834192"/>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2880" y="4177125"/>
              <a:ext cx="1390650" cy="369332"/>
            </a:xfrm>
            <a:prstGeom prst="rect">
              <a:avLst/>
            </a:prstGeom>
            <a:noFill/>
          </p:spPr>
          <p:txBody>
            <a:bodyPr wrap="square" rtlCol="0">
              <a:spAutoFit/>
            </a:bodyPr>
            <a:lstStyle/>
            <a:p>
              <a:pPr algn="ctr"/>
              <a:r>
                <a:rPr lang="en-US" dirty="0" err="1" smtClean="0">
                  <a:solidFill>
                    <a:srgbClr val="7030A0"/>
                  </a:solidFill>
                </a:rPr>
                <a:t>Redeneren</a:t>
              </a:r>
              <a:endParaRPr lang="en-US" dirty="0">
                <a:solidFill>
                  <a:srgbClr val="7030A0"/>
                </a:solidFill>
              </a:endParaRPr>
            </a:p>
          </p:txBody>
        </p:sp>
      </p:grpSp>
      <p:grpSp>
        <p:nvGrpSpPr>
          <p:cNvPr id="26" name="Group 25"/>
          <p:cNvGrpSpPr/>
          <p:nvPr/>
        </p:nvGrpSpPr>
        <p:grpSpPr>
          <a:xfrm>
            <a:off x="1992441" y="2035301"/>
            <a:ext cx="5211954" cy="3272871"/>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3401" y="3862618"/>
              <a:ext cx="1390650" cy="220013"/>
            </a:xfrm>
            <a:prstGeom prst="rect">
              <a:avLst/>
            </a:prstGeom>
            <a:noFill/>
          </p:spPr>
          <p:txBody>
            <a:bodyPr wrap="square" rtlCol="0">
              <a:spAutoFit/>
            </a:bodyPr>
            <a:lstStyle/>
            <a:p>
              <a:pPr algn="ctr"/>
              <a:r>
                <a:rPr lang="en-US" sz="3600" dirty="0" smtClean="0"/>
                <a:t>PPL’s</a:t>
              </a:r>
              <a:endParaRPr lang="en-US" sz="3600" dirty="0"/>
            </a:p>
          </p:txBody>
        </p:sp>
      </p:grpSp>
      <p:grpSp>
        <p:nvGrpSpPr>
          <p:cNvPr id="29" name="Group 28"/>
          <p:cNvGrpSpPr/>
          <p:nvPr/>
        </p:nvGrpSpPr>
        <p:grpSpPr>
          <a:xfrm>
            <a:off x="3245869" y="3948290"/>
            <a:ext cx="2705099" cy="1114097"/>
            <a:chOff x="420429" y="3804743"/>
            <a:chExt cx="2209800" cy="1114097"/>
          </a:xfrm>
        </p:grpSpPr>
        <p:sp>
          <p:nvSpPr>
            <p:cNvPr id="30" name="Oval 2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0429" y="4038625"/>
              <a:ext cx="2209800" cy="646331"/>
            </a:xfrm>
            <a:prstGeom prst="rect">
              <a:avLst/>
            </a:prstGeom>
            <a:noFill/>
          </p:spPr>
          <p:txBody>
            <a:bodyPr wrap="square" rtlCol="0">
              <a:spAutoFit/>
            </a:bodyPr>
            <a:lstStyle/>
            <a:p>
              <a:pPr algn="ctr"/>
              <a:r>
                <a:rPr lang="en-US" dirty="0" smtClean="0">
                  <a:solidFill>
                    <a:srgbClr val="0070C0"/>
                  </a:solidFill>
                </a:rPr>
                <a:t>General-Purpose </a:t>
              </a:r>
              <a:r>
                <a:rPr lang="en-US" dirty="0" err="1" smtClean="0">
                  <a:solidFill>
                    <a:srgbClr val="0070C0"/>
                  </a:solidFill>
                </a:rPr>
                <a:t>Programmeren</a:t>
              </a:r>
              <a:endParaRPr lang="en-US" dirty="0">
                <a:solidFill>
                  <a:srgbClr val="0070C0"/>
                </a:solidFill>
              </a:endParaRPr>
            </a:p>
          </p:txBody>
        </p:sp>
      </p:grpSp>
      <p:grpSp>
        <p:nvGrpSpPr>
          <p:cNvPr id="18" name="Group 17"/>
          <p:cNvGrpSpPr/>
          <p:nvPr/>
        </p:nvGrpSpPr>
        <p:grpSpPr>
          <a:xfrm>
            <a:off x="654279" y="4716204"/>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43922" y="4177125"/>
              <a:ext cx="1390650" cy="369332"/>
            </a:xfrm>
            <a:prstGeom prst="rect">
              <a:avLst/>
            </a:prstGeom>
            <a:noFill/>
          </p:spPr>
          <p:txBody>
            <a:bodyPr wrap="square" rtlCol="0">
              <a:spAutoFit/>
            </a:bodyPr>
            <a:lstStyle/>
            <a:p>
              <a:pPr algn="ctr"/>
              <a:r>
                <a:rPr lang="en-US" dirty="0" smtClean="0">
                  <a:solidFill>
                    <a:schemeClr val="accent2"/>
                  </a:solidFill>
                </a:rPr>
                <a:t>ProbLog2</a:t>
              </a:r>
              <a:endParaRPr lang="en-US" dirty="0">
                <a:solidFill>
                  <a:schemeClr val="accent2"/>
                </a:solidFill>
              </a:endParaRPr>
            </a:p>
          </p:txBody>
        </p:sp>
      </p:grpSp>
      <p:grpSp>
        <p:nvGrpSpPr>
          <p:cNvPr id="33" name="Group 32"/>
          <p:cNvGrpSpPr/>
          <p:nvPr/>
        </p:nvGrpSpPr>
        <p:grpSpPr>
          <a:xfrm>
            <a:off x="6702398" y="4716202"/>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43922" y="4177125"/>
              <a:ext cx="1390650" cy="369332"/>
            </a:xfrm>
            <a:prstGeom prst="rect">
              <a:avLst/>
            </a:prstGeom>
            <a:noFill/>
          </p:spPr>
          <p:txBody>
            <a:bodyPr wrap="square" rtlCol="0">
              <a:spAutoFit/>
            </a:bodyPr>
            <a:lstStyle/>
            <a:p>
              <a:pPr algn="ctr"/>
              <a:r>
                <a:rPr lang="en-US" dirty="0" smtClean="0">
                  <a:solidFill>
                    <a:schemeClr val="accent2"/>
                  </a:solidFill>
                </a:rPr>
                <a:t>Anglican</a:t>
              </a:r>
              <a:endParaRPr lang="en-US" dirty="0">
                <a:solidFill>
                  <a:schemeClr val="accent2"/>
                </a:solidFill>
              </a:endParaRPr>
            </a:p>
          </p:txBody>
        </p:sp>
      </p:grpSp>
      <p:cxnSp>
        <p:nvCxnSpPr>
          <p:cNvPr id="11" name="Straight Arrow Connector 10"/>
          <p:cNvCxnSpPr>
            <a:stCxn id="27" idx="3"/>
            <a:endCxn id="25" idx="7"/>
          </p:cNvCxnSpPr>
          <p:nvPr/>
        </p:nvCxnSpPr>
        <p:spPr>
          <a:xfrm flipH="1">
            <a:off x="2168626" y="4828871"/>
            <a:ext cx="587088" cy="50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7" idx="5"/>
            <a:endCxn id="34" idx="1"/>
          </p:cNvCxnSpPr>
          <p:nvPr/>
        </p:nvCxnSpPr>
        <p:spPr>
          <a:xfrm>
            <a:off x="6441122" y="4828871"/>
            <a:ext cx="521097" cy="50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lstStyle/>
          <a:p>
            <a:pPr algn="ctr"/>
            <a:r>
              <a:rPr lang="en-US" dirty="0" smtClean="0"/>
              <a:t>ProbLog2</a:t>
            </a:r>
            <a:endParaRPr lang="en-US" dirty="0"/>
          </a:p>
        </p:txBody>
      </p:sp>
      <p:sp>
        <p:nvSpPr>
          <p:cNvPr id="6" name="TextBox 5"/>
          <p:cNvSpPr txBox="1"/>
          <p:nvPr/>
        </p:nvSpPr>
        <p:spPr>
          <a:xfrm>
            <a:off x="1187852" y="891249"/>
            <a:ext cx="6768297" cy="5078313"/>
          </a:xfrm>
          <a:prstGeom prst="rect">
            <a:avLst/>
          </a:prstGeom>
          <a:noFill/>
        </p:spPr>
        <p:txBody>
          <a:bodyPr wrap="square" rtlCol="0">
            <a:spAutoFit/>
          </a:bodyPr>
          <a:lstStyle/>
          <a:p>
            <a:r>
              <a:rPr lang="en-US" sz="2400" dirty="0" smtClean="0"/>
              <a:t>0.7</a:t>
            </a:r>
            <a:r>
              <a:rPr lang="en-US" sz="2400" dirty="0"/>
              <a:t>::burglary</a:t>
            </a:r>
            <a:r>
              <a:rPr lang="en-US" sz="2400" dirty="0">
                <a:solidFill>
                  <a:srgbClr val="FF0000"/>
                </a:solidFill>
              </a:rPr>
              <a:t>.</a:t>
            </a:r>
          </a:p>
          <a:p>
            <a:r>
              <a:rPr lang="en-US" sz="2400" dirty="0"/>
              <a:t>0.2::earthquake</a:t>
            </a:r>
            <a:r>
              <a:rPr lang="en-US" sz="2400" dirty="0">
                <a:solidFill>
                  <a:srgbClr val="FF0000"/>
                </a:solidFill>
              </a:rPr>
              <a:t>.</a:t>
            </a:r>
          </a:p>
          <a:p>
            <a:endParaRPr lang="en-US" sz="2400" dirty="0"/>
          </a:p>
          <a:p>
            <a:r>
              <a:rPr lang="en-US" sz="2400" dirty="0"/>
              <a:t>0.9::alarm </a:t>
            </a:r>
            <a:r>
              <a:rPr lang="en-US" sz="2400" dirty="0">
                <a:solidFill>
                  <a:srgbClr val="00B0F0"/>
                </a:solidFill>
              </a:rPr>
              <a:t>:-</a:t>
            </a:r>
            <a:r>
              <a:rPr lang="en-US" sz="2400" dirty="0"/>
              <a:t> burglary</a:t>
            </a:r>
            <a:r>
              <a:rPr lang="en-US" sz="2400" dirty="0">
                <a:solidFill>
                  <a:srgbClr val="FF0000"/>
                </a:solidFill>
              </a:rPr>
              <a:t>,</a:t>
            </a:r>
            <a:r>
              <a:rPr lang="en-US" sz="2400" dirty="0"/>
              <a:t> earthquake</a:t>
            </a:r>
            <a:r>
              <a:rPr lang="en-US" sz="2400" dirty="0">
                <a:solidFill>
                  <a:srgbClr val="FF0000"/>
                </a:solidFill>
              </a:rPr>
              <a:t>.</a:t>
            </a:r>
          </a:p>
          <a:p>
            <a:r>
              <a:rPr lang="en-US" sz="2400" dirty="0"/>
              <a:t>0.8::alarm </a:t>
            </a:r>
            <a:r>
              <a:rPr lang="en-US" sz="2400" dirty="0">
                <a:solidFill>
                  <a:srgbClr val="00B0F0"/>
                </a:solidFill>
              </a:rPr>
              <a:t>:-</a:t>
            </a:r>
            <a:r>
              <a:rPr lang="en-US" sz="2400" dirty="0"/>
              <a:t> burglary</a:t>
            </a:r>
            <a:r>
              <a:rPr lang="en-US" sz="2400" dirty="0">
                <a:solidFill>
                  <a:srgbClr val="FF0000"/>
                </a:solidFill>
              </a:rPr>
              <a:t>,</a:t>
            </a:r>
            <a:r>
              <a:rPr lang="en-US" sz="2400" dirty="0"/>
              <a:t> \+earthquake</a:t>
            </a:r>
            <a:r>
              <a:rPr lang="en-US" sz="2400" dirty="0">
                <a:solidFill>
                  <a:srgbClr val="FF0000"/>
                </a:solidFill>
              </a:rPr>
              <a:t>.</a:t>
            </a:r>
          </a:p>
          <a:p>
            <a:r>
              <a:rPr lang="en-US" sz="2400" dirty="0"/>
              <a:t>0.1::alarm </a:t>
            </a:r>
            <a:r>
              <a:rPr lang="en-US" sz="2400" dirty="0">
                <a:solidFill>
                  <a:srgbClr val="00B0F0"/>
                </a:solidFill>
              </a:rPr>
              <a:t>:-</a:t>
            </a:r>
            <a:r>
              <a:rPr lang="en-US" sz="2400" dirty="0"/>
              <a:t> \+burglary</a:t>
            </a:r>
            <a:r>
              <a:rPr lang="en-US" sz="2400" dirty="0">
                <a:solidFill>
                  <a:srgbClr val="FF0000"/>
                </a:solidFill>
              </a:rPr>
              <a:t>,</a:t>
            </a:r>
            <a:r>
              <a:rPr lang="en-US" sz="2400" dirty="0"/>
              <a:t> earthquake</a:t>
            </a:r>
            <a:r>
              <a:rPr lang="en-US" sz="2400" dirty="0" smtClean="0">
                <a:solidFill>
                  <a:srgbClr val="FF0000"/>
                </a:solidFill>
              </a:rPr>
              <a:t>.</a:t>
            </a:r>
          </a:p>
          <a:p>
            <a:endParaRPr lang="en-US" sz="2400" dirty="0"/>
          </a:p>
          <a:p>
            <a:r>
              <a:rPr lang="en-US" sz="2400" dirty="0" smtClean="0"/>
              <a:t>evidence</a:t>
            </a:r>
            <a:r>
              <a:rPr lang="en-US" sz="2400" dirty="0" smtClean="0">
                <a:solidFill>
                  <a:srgbClr val="FF0000"/>
                </a:solidFill>
              </a:rPr>
              <a:t>(</a:t>
            </a:r>
            <a:r>
              <a:rPr lang="en-US" sz="2400" dirty="0" err="1" smtClean="0"/>
              <a:t>alarm</a:t>
            </a:r>
            <a:r>
              <a:rPr lang="en-US" sz="2400" dirty="0" err="1" smtClean="0">
                <a:solidFill>
                  <a:srgbClr val="FF0000"/>
                </a:solidFill>
              </a:rPr>
              <a:t>,</a:t>
            </a:r>
            <a:r>
              <a:rPr lang="en-US" sz="2400" dirty="0" err="1" smtClean="0">
                <a:solidFill>
                  <a:srgbClr val="00B0F0"/>
                </a:solidFill>
              </a:rPr>
              <a:t>true</a:t>
            </a:r>
            <a:r>
              <a:rPr lang="en-US" sz="2400" dirty="0" smtClean="0">
                <a:solidFill>
                  <a:srgbClr val="FF0000"/>
                </a:solidFill>
              </a:rPr>
              <a:t>).</a:t>
            </a:r>
          </a:p>
          <a:p>
            <a:endParaRPr lang="en-US" sz="2400" dirty="0"/>
          </a:p>
          <a:p>
            <a:r>
              <a:rPr lang="en-US" sz="2400" dirty="0" smtClean="0"/>
              <a:t>query</a:t>
            </a:r>
            <a:r>
              <a:rPr lang="en-US" sz="2400" dirty="0" smtClean="0">
                <a:solidFill>
                  <a:srgbClr val="FF0000"/>
                </a:solidFill>
              </a:rPr>
              <a:t>(</a:t>
            </a:r>
            <a:r>
              <a:rPr lang="en-US" sz="2400" dirty="0" smtClean="0"/>
              <a:t>burglary</a:t>
            </a:r>
            <a:r>
              <a:rPr lang="en-US" sz="2400" dirty="0" smtClean="0">
                <a:solidFill>
                  <a:srgbClr val="FF0000"/>
                </a:solidFill>
              </a:rPr>
              <a:t>).</a:t>
            </a:r>
          </a:p>
          <a:p>
            <a:endParaRPr lang="en-US" sz="2800" dirty="0" smtClean="0">
              <a:solidFill>
                <a:srgbClr val="FF0000"/>
              </a:solidFill>
            </a:endParaRPr>
          </a:p>
          <a:p>
            <a:pPr algn="ctr"/>
            <a:r>
              <a:rPr lang="en-US" sz="2800" dirty="0" err="1" smtClean="0"/>
              <a:t>Resultaat</a:t>
            </a:r>
            <a:r>
              <a:rPr lang="en-US" sz="2800" dirty="0" smtClean="0"/>
              <a:t>:</a:t>
            </a:r>
            <a:r>
              <a:rPr lang="en-US" sz="2800" dirty="0" smtClean="0">
                <a:solidFill>
                  <a:srgbClr val="00B050"/>
                </a:solidFill>
              </a:rPr>
              <a:t> 98.965517% </a:t>
            </a:r>
            <a:r>
              <a:rPr lang="en-US" sz="2800" dirty="0" err="1" smtClean="0">
                <a:solidFill>
                  <a:srgbClr val="00B050"/>
                </a:solidFill>
              </a:rPr>
              <a:t>kans</a:t>
            </a:r>
            <a:r>
              <a:rPr lang="en-US" sz="2800" dirty="0" smtClean="0">
                <a:solidFill>
                  <a:srgbClr val="00B050"/>
                </a:solidFill>
              </a:rPr>
              <a:t> op </a:t>
            </a:r>
            <a:r>
              <a:rPr lang="en-US" sz="2800" dirty="0" err="1" smtClean="0">
                <a:solidFill>
                  <a:srgbClr val="00B050"/>
                </a:solidFill>
              </a:rPr>
              <a:t>inbraak</a:t>
            </a:r>
            <a:r>
              <a:rPr lang="en-US" sz="2800" dirty="0" smtClean="0">
                <a:solidFill>
                  <a:srgbClr val="00B050"/>
                </a:solidFill>
              </a:rPr>
              <a:t> </a:t>
            </a:r>
            <a:r>
              <a:rPr lang="en-US" sz="2800" dirty="0" err="1" smtClean="0">
                <a:solidFill>
                  <a:srgbClr val="00B050"/>
                </a:solidFill>
              </a:rPr>
              <a:t>als</a:t>
            </a:r>
            <a:r>
              <a:rPr lang="en-US" sz="2800" dirty="0" smtClean="0">
                <a:solidFill>
                  <a:srgbClr val="00B050"/>
                </a:solidFill>
              </a:rPr>
              <a:t> het alarm is </a:t>
            </a:r>
            <a:r>
              <a:rPr lang="en-US" sz="2800" dirty="0" err="1" smtClean="0">
                <a:solidFill>
                  <a:srgbClr val="00B050"/>
                </a:solidFill>
              </a:rPr>
              <a:t>afgegaan</a:t>
            </a:r>
            <a:endParaRPr lang="en-US" sz="2800" dirty="0">
              <a:solidFill>
                <a:srgbClr val="00B050"/>
              </a:solidFill>
            </a:endParaRPr>
          </a:p>
        </p:txBody>
      </p:sp>
    </p:spTree>
    <p:extLst>
      <p:ext uri="{BB962C8B-B14F-4D97-AF65-F5344CB8AC3E}">
        <p14:creationId xmlns:p14="http://schemas.microsoft.com/office/powerpoint/2010/main" val="3459161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lstStyle/>
          <a:p>
            <a:pPr algn="ctr"/>
            <a:r>
              <a:rPr lang="en-US" dirty="0" smtClean="0"/>
              <a:t>Anglican</a:t>
            </a:r>
            <a:endParaRPr lang="en-US" dirty="0"/>
          </a:p>
        </p:txBody>
      </p:sp>
      <p:sp>
        <p:nvSpPr>
          <p:cNvPr id="6" name="TextBox 5"/>
          <p:cNvSpPr txBox="1"/>
          <p:nvPr/>
        </p:nvSpPr>
        <p:spPr>
          <a:xfrm>
            <a:off x="435499" y="1122741"/>
            <a:ext cx="3650364" cy="5016758"/>
          </a:xfrm>
          <a:prstGeom prst="rect">
            <a:avLst/>
          </a:prstGeom>
          <a:noFill/>
        </p:spPr>
        <p:txBody>
          <a:bodyPr wrap="square" rtlCol="0">
            <a:spAutoFit/>
          </a:bodyPr>
          <a:lstStyle/>
          <a:p>
            <a:r>
              <a:rPr lang="en-US" sz="1600" dirty="0"/>
              <a:t>(</a:t>
            </a:r>
            <a:r>
              <a:rPr lang="en-US" sz="1600" dirty="0" err="1"/>
              <a:t>defquery</a:t>
            </a:r>
            <a:r>
              <a:rPr lang="en-US" sz="1600" dirty="0"/>
              <a:t> burglary-</a:t>
            </a:r>
            <a:r>
              <a:rPr lang="en-US" sz="1600" dirty="0" err="1"/>
              <a:t>bayes</a:t>
            </a:r>
            <a:r>
              <a:rPr lang="en-US" sz="1600" dirty="0"/>
              <a:t>-net [alarm]</a:t>
            </a:r>
          </a:p>
          <a:p>
            <a:r>
              <a:rPr lang="en-US" sz="1600" dirty="0" smtClean="0"/>
              <a:t>  (</a:t>
            </a:r>
            <a:r>
              <a:rPr lang="en-US" sz="1600" b="1" dirty="0"/>
              <a:t>let</a:t>
            </a:r>
            <a:r>
              <a:rPr lang="en-US" sz="1600" dirty="0"/>
              <a:t> [</a:t>
            </a:r>
          </a:p>
          <a:p>
            <a:r>
              <a:rPr lang="en-US" sz="1600" dirty="0" smtClean="0"/>
              <a:t>    burglary </a:t>
            </a:r>
            <a:r>
              <a:rPr lang="en-US" sz="1600" dirty="0"/>
              <a:t>(sample (flip </a:t>
            </a:r>
            <a:r>
              <a:rPr lang="en-US" sz="1600" dirty="0">
                <a:solidFill>
                  <a:srgbClr val="0070C0"/>
                </a:solidFill>
              </a:rPr>
              <a:t>0.7</a:t>
            </a:r>
            <a:r>
              <a:rPr lang="en-US" sz="1600" dirty="0"/>
              <a:t>))</a:t>
            </a:r>
          </a:p>
          <a:p>
            <a:r>
              <a:rPr lang="en-US" sz="1600" dirty="0" smtClean="0"/>
              <a:t>    earthquake </a:t>
            </a:r>
            <a:r>
              <a:rPr lang="en-US" sz="1600" dirty="0"/>
              <a:t>(sample (flip </a:t>
            </a:r>
            <a:r>
              <a:rPr lang="en-US" sz="1600" dirty="0">
                <a:solidFill>
                  <a:srgbClr val="0070C0"/>
                </a:solidFill>
              </a:rPr>
              <a:t>0.2</a:t>
            </a:r>
            <a:r>
              <a:rPr lang="en-US" sz="1600" dirty="0"/>
              <a:t>))</a:t>
            </a:r>
          </a:p>
          <a:p>
            <a:endParaRPr lang="en-US" sz="1600" dirty="0"/>
          </a:p>
          <a:p>
            <a:r>
              <a:rPr lang="en-US" sz="1600" dirty="0" smtClean="0"/>
              <a:t>    alarm-</a:t>
            </a:r>
            <a:r>
              <a:rPr lang="en-US" sz="1600" dirty="0" err="1" smtClean="0"/>
              <a:t>dist</a:t>
            </a:r>
            <a:r>
              <a:rPr lang="en-US" sz="1600" dirty="0" smtClean="0"/>
              <a:t> </a:t>
            </a:r>
            <a:r>
              <a:rPr lang="en-US" sz="1600" dirty="0"/>
              <a:t>(</a:t>
            </a:r>
            <a:r>
              <a:rPr lang="en-US" sz="1600" dirty="0" err="1"/>
              <a:t>cond</a:t>
            </a:r>
            <a:r>
              <a:rPr lang="en-US" sz="1600" dirty="0"/>
              <a:t> </a:t>
            </a:r>
          </a:p>
          <a:p>
            <a:r>
              <a:rPr lang="en-US" sz="1600" dirty="0" smtClean="0"/>
              <a:t>      (</a:t>
            </a:r>
            <a:r>
              <a:rPr lang="en-US" sz="1600" dirty="0"/>
              <a:t>and (= burglary true) </a:t>
            </a:r>
          </a:p>
          <a:p>
            <a:r>
              <a:rPr lang="en-US" sz="1600" dirty="0" smtClean="0"/>
              <a:t>              (= </a:t>
            </a:r>
            <a:r>
              <a:rPr lang="en-US" sz="1600" dirty="0"/>
              <a:t>earthquake true</a:t>
            </a:r>
            <a:r>
              <a:rPr lang="en-US" sz="1600" dirty="0" smtClean="0"/>
              <a:t>))</a:t>
            </a:r>
            <a:endParaRPr lang="en-US" sz="1600" dirty="0"/>
          </a:p>
          <a:p>
            <a:r>
              <a:rPr lang="en-US" sz="1600" dirty="0" smtClean="0"/>
              <a:t>      (</a:t>
            </a:r>
            <a:r>
              <a:rPr lang="en-US" sz="1600" dirty="0"/>
              <a:t>flip </a:t>
            </a:r>
            <a:r>
              <a:rPr lang="en-US" sz="1600" dirty="0">
                <a:solidFill>
                  <a:srgbClr val="0070C0"/>
                </a:solidFill>
              </a:rPr>
              <a:t>0.9</a:t>
            </a:r>
            <a:r>
              <a:rPr lang="en-US" sz="1600" dirty="0"/>
              <a:t>)</a:t>
            </a:r>
          </a:p>
          <a:p>
            <a:r>
              <a:rPr lang="en-US" sz="1600" dirty="0" smtClean="0"/>
              <a:t>      (</a:t>
            </a:r>
            <a:r>
              <a:rPr lang="en-US" sz="1600" dirty="0"/>
              <a:t>and (= burglary false) </a:t>
            </a:r>
          </a:p>
          <a:p>
            <a:r>
              <a:rPr lang="en-US" sz="1600" dirty="0" smtClean="0"/>
              <a:t>              (= </a:t>
            </a:r>
            <a:r>
              <a:rPr lang="en-US" sz="1600" dirty="0"/>
              <a:t>earthquake false))</a:t>
            </a:r>
          </a:p>
          <a:p>
            <a:r>
              <a:rPr lang="en-US" sz="1600" dirty="0" smtClean="0"/>
              <a:t>      (</a:t>
            </a:r>
            <a:r>
              <a:rPr lang="en-US" sz="1600" dirty="0"/>
              <a:t>flip </a:t>
            </a:r>
            <a:r>
              <a:rPr lang="en-US" sz="1600" dirty="0">
                <a:solidFill>
                  <a:srgbClr val="0070C0"/>
                </a:solidFill>
              </a:rPr>
              <a:t>0.0</a:t>
            </a:r>
            <a:r>
              <a:rPr lang="en-US" sz="1600" dirty="0"/>
              <a:t>)</a:t>
            </a:r>
          </a:p>
          <a:p>
            <a:r>
              <a:rPr lang="en-US" sz="1600" dirty="0" smtClean="0"/>
              <a:t>      (</a:t>
            </a:r>
            <a:r>
              <a:rPr lang="en-US" sz="1600" dirty="0"/>
              <a:t>and  (= burglary true) </a:t>
            </a:r>
          </a:p>
          <a:p>
            <a:r>
              <a:rPr lang="en-US" sz="1600" dirty="0" smtClean="0"/>
              <a:t>               (= </a:t>
            </a:r>
            <a:r>
              <a:rPr lang="en-US" sz="1600" dirty="0"/>
              <a:t>earthquake false))</a:t>
            </a:r>
          </a:p>
          <a:p>
            <a:r>
              <a:rPr lang="en-US" sz="1600" dirty="0" smtClean="0"/>
              <a:t>      (</a:t>
            </a:r>
            <a:r>
              <a:rPr lang="en-US" sz="1600" dirty="0"/>
              <a:t>flip </a:t>
            </a:r>
            <a:r>
              <a:rPr lang="en-US" sz="1600" dirty="0">
                <a:solidFill>
                  <a:srgbClr val="0070C0"/>
                </a:solidFill>
              </a:rPr>
              <a:t>0.8</a:t>
            </a:r>
            <a:r>
              <a:rPr lang="en-US" sz="1600" dirty="0"/>
              <a:t>)</a:t>
            </a:r>
          </a:p>
          <a:p>
            <a:r>
              <a:rPr lang="en-US" sz="1600" dirty="0" smtClean="0"/>
              <a:t>      (</a:t>
            </a:r>
            <a:r>
              <a:rPr lang="en-US" sz="1600" dirty="0"/>
              <a:t>and  (= burglary false) </a:t>
            </a:r>
          </a:p>
          <a:p>
            <a:r>
              <a:rPr lang="en-US" sz="1600" dirty="0" smtClean="0"/>
              <a:t>               (= </a:t>
            </a:r>
            <a:r>
              <a:rPr lang="en-US" sz="1600" dirty="0"/>
              <a:t>earthquake true))</a:t>
            </a:r>
          </a:p>
          <a:p>
            <a:r>
              <a:rPr lang="en-US" sz="1600" dirty="0" smtClean="0"/>
              <a:t>      (</a:t>
            </a:r>
            <a:r>
              <a:rPr lang="en-US" sz="1600" dirty="0"/>
              <a:t>flip </a:t>
            </a:r>
            <a:r>
              <a:rPr lang="en-US" sz="1600" dirty="0">
                <a:solidFill>
                  <a:srgbClr val="0070C0"/>
                </a:solidFill>
              </a:rPr>
              <a:t>0.1</a:t>
            </a:r>
            <a:r>
              <a:rPr lang="en-US" sz="1600" dirty="0" smtClean="0"/>
              <a:t>))]</a:t>
            </a:r>
            <a:endParaRPr lang="en-US" sz="1600" dirty="0"/>
          </a:p>
          <a:p>
            <a:r>
              <a:rPr lang="en-US" sz="1600" dirty="0" smtClean="0"/>
              <a:t>  (</a:t>
            </a:r>
            <a:r>
              <a:rPr lang="en-US" sz="1600" dirty="0"/>
              <a:t>observe alarm-</a:t>
            </a:r>
            <a:r>
              <a:rPr lang="en-US" sz="1600" dirty="0" err="1"/>
              <a:t>dist</a:t>
            </a:r>
            <a:r>
              <a:rPr lang="en-US" sz="1600" dirty="0"/>
              <a:t> alarm)</a:t>
            </a:r>
          </a:p>
          <a:p>
            <a:r>
              <a:rPr lang="en-US" sz="1600" dirty="0" smtClean="0"/>
              <a:t>  burglary</a:t>
            </a:r>
            <a:r>
              <a:rPr lang="en-US" sz="1600" dirty="0"/>
              <a:t>))</a:t>
            </a:r>
          </a:p>
        </p:txBody>
      </p:sp>
      <p:sp>
        <p:nvSpPr>
          <p:cNvPr id="8" name="TextBox 7"/>
          <p:cNvSpPr txBox="1"/>
          <p:nvPr/>
        </p:nvSpPr>
        <p:spPr>
          <a:xfrm>
            <a:off x="4166886" y="1122741"/>
            <a:ext cx="4977114" cy="1754326"/>
          </a:xfrm>
          <a:prstGeom prst="rect">
            <a:avLst/>
          </a:prstGeom>
          <a:noFill/>
        </p:spPr>
        <p:txBody>
          <a:bodyPr wrap="square" rtlCol="0">
            <a:spAutoFit/>
          </a:bodyPr>
          <a:lstStyle/>
          <a:p>
            <a:r>
              <a:rPr lang="en-US" dirty="0"/>
              <a:t>(-&gt;&gt; (</a:t>
            </a:r>
            <a:r>
              <a:rPr lang="en-US" dirty="0" err="1"/>
              <a:t>doquery</a:t>
            </a:r>
            <a:r>
              <a:rPr lang="en-US" dirty="0"/>
              <a:t> :</a:t>
            </a:r>
            <a:r>
              <a:rPr lang="en-US" b="1" dirty="0" err="1">
                <a:solidFill>
                  <a:srgbClr val="C00000"/>
                </a:solidFill>
              </a:rPr>
              <a:t>smc</a:t>
            </a:r>
            <a:r>
              <a:rPr lang="en-US" dirty="0">
                <a:solidFill>
                  <a:srgbClr val="C00000"/>
                </a:solidFill>
              </a:rPr>
              <a:t> </a:t>
            </a:r>
            <a:r>
              <a:rPr lang="en-US" dirty="0"/>
              <a:t>burglary-</a:t>
            </a:r>
            <a:r>
              <a:rPr lang="en-US" dirty="0" err="1"/>
              <a:t>bayes</a:t>
            </a:r>
            <a:r>
              <a:rPr lang="en-US" dirty="0"/>
              <a:t>-net [true] :</a:t>
            </a:r>
            <a:r>
              <a:rPr lang="en-US" b="1" dirty="0">
                <a:solidFill>
                  <a:srgbClr val="C00000"/>
                </a:solidFill>
              </a:rPr>
              <a:t>number-of-particles</a:t>
            </a:r>
            <a:r>
              <a:rPr lang="en-US" dirty="0">
                <a:solidFill>
                  <a:srgbClr val="C00000"/>
                </a:solidFill>
              </a:rPr>
              <a:t> </a:t>
            </a:r>
            <a:r>
              <a:rPr lang="en-US" dirty="0"/>
              <a:t>100)</a:t>
            </a:r>
          </a:p>
          <a:p>
            <a:r>
              <a:rPr lang="en-US" dirty="0"/>
              <a:t>     (take 10000)</a:t>
            </a:r>
          </a:p>
          <a:p>
            <a:r>
              <a:rPr lang="en-US" dirty="0"/>
              <a:t>     (collect-by :</a:t>
            </a:r>
            <a:r>
              <a:rPr lang="en-US" b="1" dirty="0">
                <a:solidFill>
                  <a:srgbClr val="C00000"/>
                </a:solidFill>
              </a:rPr>
              <a:t>result</a:t>
            </a:r>
            <a:r>
              <a:rPr lang="en-US" dirty="0"/>
              <a:t>)</a:t>
            </a:r>
          </a:p>
          <a:p>
            <a:r>
              <a:rPr lang="en-US" dirty="0"/>
              <a:t>     (s/empirical-distribution)</a:t>
            </a:r>
          </a:p>
          <a:p>
            <a:r>
              <a:rPr lang="en-US" dirty="0"/>
              <a:t>     (#(plot/bar-chart (keys %) (</a:t>
            </a:r>
            <a:r>
              <a:rPr lang="en-US" dirty="0" err="1"/>
              <a:t>vals</a:t>
            </a:r>
            <a:r>
              <a:rPr lang="en-US" dirty="0"/>
              <a:t> %))))</a:t>
            </a:r>
          </a:p>
        </p:txBody>
      </p:sp>
      <p:cxnSp>
        <p:nvCxnSpPr>
          <p:cNvPr id="10" name="Straight Connector 9"/>
          <p:cNvCxnSpPr/>
          <p:nvPr/>
        </p:nvCxnSpPr>
        <p:spPr>
          <a:xfrm>
            <a:off x="4085863" y="1122741"/>
            <a:ext cx="0" cy="501675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886" y="2939099"/>
            <a:ext cx="50013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21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lstStyle/>
          <a:p>
            <a:pPr algn="ctr"/>
            <a:r>
              <a:rPr lang="en-US" dirty="0" err="1" smtClean="0"/>
              <a:t>Wat</a:t>
            </a:r>
            <a:r>
              <a:rPr lang="en-US" dirty="0" smtClean="0"/>
              <a:t> ben </a:t>
            </a:r>
            <a:r>
              <a:rPr lang="en-US" dirty="0" err="1" smtClean="0"/>
              <a:t>ik</a:t>
            </a:r>
            <a:r>
              <a:rPr lang="en-US" dirty="0" smtClean="0"/>
              <a:t> van plan?</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2757469289"/>
              </p:ext>
            </p:extLst>
          </p:nvPr>
        </p:nvGraphicFramePr>
        <p:xfrm>
          <a:off x="1006248" y="2396358"/>
          <a:ext cx="6877524" cy="3034864"/>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en-US" dirty="0" err="1" smtClean="0"/>
                        <a:t>Geheugengebruik</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NL" dirty="0" smtClean="0"/>
                        <a:t>Expressiviteit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Uitbreidbaarheid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Tools beschikbaar</a:t>
                      </a:r>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Moeilijkheidsgraad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715426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SIsIk9yaWdpbmFsQXNzZW1ibHlWZXJzaW9uIjoiMy4xNy4wMy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DAwMS0wMS0wMVQwMDowMDowMCIsIkVuZERhdGUiOiIyMDE4LTA2LTE4VDIzOjU5OjAwIiwiRm9ybWF0IjoiTU1NIiwiVHlwZSI6MiwiQXV0b0RhdGVSYW5nZSI6dHJ1ZSwiV29ya2luZ0RheXMiOjEyNywiVG9kYXlNYXJrZXJUZXh0IjoiVG9kYXkiLCJBdXRvU2NhbGVUeXBlIjp0cnVlfSwiTWlsZXN0b25lcyI6W10sIlRhc2tzIjpbeyIkaWQiOiIxMjgiLCJHcm91cE5hbWUiOm51bGwsIlN0YXJ0RGF0ZSI6IjIwMTctMTEtMTdUMDA6MDA6MDAiLCJFbmREYXRlIjoiMjAxNy0xMi0yM1QyMzo1OTowMFoiLCJQZXJjZW50YWdlQ29tcGxldGUiOm51bGwsIlN0eWxlIjp7IiRpZCI6IjEyOSIsIlNoYXBlIjox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zMyIsIkxpbmVDb2xvciI6bnVsbCwiTGluZVdlaWdodCI6MC4wLCJMaW5lVHlwZSI6MCwiUGFyZW50U3R5bGUiOm51bGx9LCJQYXJlbnRTdHlsZSI6bnVsbH0sIkR1cmF0aW9uU3R5bGUiOnsiJGlkIjoiMTM0IiwiRm9udFNldHRpbmdzIjp7IiRpZCI6IjEzNSIsIkZvbnRTaXplIjoxMCwiRm9udE5hbWUiOiJDYWxpYnJpIiwiSXNCb2xkIjpmYWxzZSwiSXNJdGFsaWMiOmZhbHNlLCJJc1VuZGVybGluZWQiOmZhbHNlLCJQYXJlbnRTdHlsZSI6bnVsbH0sIkF1dG9TaXplIjowLCJGb3JlZ3JvdW5kIjp7IiRpZCI6IjEzNi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xMzciLCJMaW5lQ29sb3IiOm51bGwsIkxpbmVXZWlnaHQiOjAuMCwiTGluZVR5cGUiOjAsIlBhcmVudFN0eWxlIjpudWxsfSwiUGFyZW50U3R5bGUiOm51bGx9LCJIb3Jpem9udGFsQ29ubmVjdG9yU3R5bGUiOnsiJGlkIjoiMTM4IiwiTGluZUNvbG9yIjp7IiRyZWYiOiI5OCJ9LCJMaW5lV2VpZ2h0IjoxLjAsIkxpbmVUeXBlIjowLCJQYXJlbnRTdHlsZSI6bnVsbH0sIlZlcnRpY2FsQ29ubmVjdG9yU3R5bGUiOnsiJGlkIjoiMTM5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0MCIsIk1hcmdpbiI6eyIkcmVmIjoiMTA0In0sIlBhZGRpbmciOnsiJHJlZiI6IjEwNSJ9LCJCYWNrZ3JvdW5kIjp7IiRpZCI6IjE0MSIsIkNvbG9yIjp7IiRpZCI6IjE0MiIsIkEiOjI1NSwiUiI6MjksIkciOjE0MSwiQiI6MTc2fX0sIklzVmlzaWJsZSI6dHJ1ZSwiV2lkdGgiOjAuMCwiSGVpZ2h0IjoxNi4wLCJCb3JkZXJTdHlsZSI6eyIkaWQiOiIxNDMiLCJMaW5lQ29sb3IiOnsiJHJlZiI6IjEwOSJ9LCJMaW5lV2VpZ2h0IjowLjAsIkxpbmVUeXBlIjowLCJQYXJlbnRTdHlsZSI6bnVsbH0sIlBhcmVudFN0eWxlIjpudWxsfSwiVGl0bGVTdHlsZSI6eyIkaWQiOiIxNDQiLCJGb250U2V0dGluZ3MiOnsiJGlkIjoiMTQ1IiwiRm9udFNpemUiOjExLCJGb250TmFtZSI6IkNhbGlicmkiLCJJc0JvbGQiOnRydWUsIklzSXRhbGljIjpmYWxzZSwiSXNVbmRlcmxpbmVkIjpmYWxzZSwiUGFyZW50U3R5bGUiOm51bGx9LCJBdXRvU2l6ZSI6MiwiRm9yZWdyb3VuZCI6eyIkaWQiOiIxNDYiLCJDb2xvciI6eyIkcmVmIjoiMTE0In19LCJNYXhXaWR0aCI6NjUuODA2OTMwNTQxOTkyMTg4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NDciLCJMaW5lQ29sb3IiOm51bGwsIkxpbmVXZWlnaHQiOjAuMCwiTGluZVR5cGUiOjAsIlBhcmVudFN0eWxlIjpudWxsfSwiUGFyZW50U3R5bGUiOm51bGx9LCJEYXRlU3R5bGUiOnsiJGlkIjoiMTQ4IiwiRm9udFNldHRpbmdzIjp7IiRpZCI6IjE0OSIsIkZvbnRTaXplIjoxMCwiRm9udE5hbWUiOiJDYWxpYnJpIiwiSXNCb2xkIjpmYWxzZSwiSXNJdGFsaWMiOmZhbHNlLCJJc1VuZGVybGluZWQiOmZhbHNlLCJQYXJlbnRTdHlsZSI6bnVsbH0sIkF1dG9TaXplIjowLCJGb3JlZ3JvdW5kIjp7IiRpZCI6IjE1M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UxIiwiTGluZUNvbG9yIjpudWxsLCJMaW5lV2VpZ2h0IjowLjAsIkxpbmVUeXBlIjowLCJQYXJlbnRTdHlsZSI6bnVsbH0sIlBhcmVudFN0eWxlIjpudWxsfSwiRGF0ZUZvcm1hdCI6eyIkcmVmIjoiMTI1In0sIklzVmlzaWJsZSI6dHJ1ZSwiUGFyZW50U3R5bGUiOm51bGx9LCJJbmRleCI6MSwiU21hcnREdXJhdGlvbkFjdGl2YXRlZCI6ZmFsc2UsIkRhdGVGb3JtYXQiOnsiJHJlZiI6IjEyNSJ9LCJJZCI6ImY2YTU3MjMzLTE4YjktNDEyYi04N2RmLTVhZWI2OTRkZGI4OCIsIkltcG9ydElkIjpudWxsLCJUaXRsZSI6IlRla3N0IFByb2JMb2ciLCJOb3RlIjpudWxsLCJIeXBlcmxpbmsiOm51bGwsIklzQ2hhbmdlZCI6ZmFsc2UsIklzTmV3IjpmYWxzZX0seyIkaWQiOiIxNTIiLCJHcm91cE5hbWUiOm51bGwsIlN0YXJ0RGF0ZSI6IjIwMTctMTEtMjNUMDA6MDA6MDBaIiwiRW5kRGF0ZSI6IjIwMTctMTItMjNUMjM6NTk6MDBaIiwiUGVyY2VudGFnZUNvbXBsZXRlIjpudWxsLCJTdHlsZSI6eyIkaWQiOiIxNTMiLCJTaGFwZSI6MSwiU2hhcGVUaGlja25lc3MiOjEsIkR1cmF0aW9uRm9ybWF0IjowLCJJbmNsdWRlTm9uV29ya2luZ0RheXNJbkR1cmF0aW9uIjpmYWxzZSwiUGVyY2VudGFnZUNvbXBsZXRlU3R5bGUiOnsiJGlkIjoiMTU0IiwiRm9udFNldHRpbmdzIjp7IiRpZCI6IjE1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1NiIsIkxpbmVDb2xvciI6bnVsbCwiTGluZVdlaWdodCI6MC4wLCJMaW5lVHlwZSI6MCwiUGFyZW50U3R5bGUiOm51bGx9LCJQYXJlbnRTdHlsZSI6bnVsbH0sIkR1cmF0aW9uU3R5bGUiOnsiJGlkIjoiMTU3IiwiRm9udFNldHRpbmdzIjp7IiRpZCI6IjE1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E1OSIsIkxpbmVDb2xvciI6bnVsbCwiTGluZVdlaWdodCI6MC4wLCJMaW5lVHlwZSI6MCwiUGFyZW50U3R5bGUiOm51bGx9LCJQYXJlbnRTdHlsZSI6bnVsbH0sIkhvcml6b250YWxDb25uZWN0b3JTdHlsZSI6eyIkaWQiOiIxNjAiLCJMaW5lQ29sb3IiOnsiJHJlZiI6Ijk4In0sIkxpbmVXZWlnaHQiOjEuMCwiTGluZVR5cGUiOjAsIlBhcmVudFN0eWxlIjpudWxsfSwiVmVydGljYWxDb25uZWN0b3JTdHlsZSI6eyIkaWQiOiIxN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YyIiwiTWFyZ2luIjp7IiRyZWYiOiIxMDQifSwiUGFkZGluZyI6eyIkcmVmIjoiMTA1In0sIkJhY2tncm91bmQiOnsiJGlkIjoiMTYzIiwiQ29sb3IiOnsiJGlkIjoiMTY0IiwiQSI6MjU1LCJSIjoyOSwiRyI6MTQxLCJCIjoxNzZ9fSwiSXNWaXNpYmxlIjp0cnVlLCJXaWR0aCI6MC4wLCJIZWlnaHQiOjE2LjAsIkJvcmRlclN0eWxlIjp7IiRpZCI6IjE2NSIsIkxpbmVDb2xvciI6eyIkcmVmIjoiMTA5In0sIkxpbmVXZWlnaHQiOjAuMCwiTGluZVR5cGUiOjAsIlBhcmVudFN0eWxlIjpudWxsfSwiUGFyZW50U3R5bGUiOm51bGx9LCJUaXRsZVN0eWxlIjp7IiRpZCI6IjE2NiIsIkZvbnRTZXR0aW5ncyI6eyIkaWQiOiIxNjciLCJGb250U2l6ZSI6MTEsIkZvbnROYW1lIjoiQ2FsaWJyaSIsIklzQm9sZCI6dHJ1ZSwiSXNJdGFsaWMiOmZhbHNlLCJJc1VuZGVybGluZWQiOmZhbHNlLCJQYXJlbnRTdHlsZSI6bnVsbH0sIkF1dG9TaXplIjoyLCJGb3JlZ3JvdW5kIjp7IiRyZWYiOiIxMTMifSwiTWF4V2lkdGgiOjEyMi4zNTk3NjQwOTkxMjEwOS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TY4IiwiTGluZUNvbG9yIjpudWxsLCJMaW5lV2VpZ2h0IjowLjAsIkxpbmVUeXBlIjowLCJQYXJlbnRTdHlsZSI6bnVsbH0sIlBhcmVudFN0eWxlIjpudWxsfSwiRGF0ZVN0eWxlIjp7IiRpZCI6IjE2OSIsIkZvbnRTZXR0aW5ncyI6eyIkaWQiOiIxNzA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cxIiwiTGluZUNvbG9yIjpudWxsLCJMaW5lV2VpZ2h0IjowLjAsIkxpbmVUeXBlIjowLCJQYXJlbnRTdHlsZSI6bnVsbH0sIlBhcmVudFN0eWxlIjpudWxsfSwiRGF0ZUZvcm1hdCI6eyIkcmVmIjoiMTI1In0sIklzVmlzaWJsZSI6dHJ1ZSwiUGFyZW50U3R5bGUiOm51bGx9LCJJbmRleCI6MiwiU21hcnREdXJhdGlvbkFjdGl2YXRlZCI6ZmFsc2UsIkRhdGVGb3JtYXQiOnsiJHJlZiI6IjEyNSJ9LCJJZCI6ImE2Zjg5MTVjLTNiNWYtNGU2NS1hMmMzLTMzZjhkZDYzNDkzNyIsIkltcG9ydElkIjpudWxsLCJUaXRsZSI6IlZlcmRlcmUgZXZhbHVhdGllIFByb2Jsb2ciLCJOb3RlIjpudWxsLCJIeXBlcmxpbmsiOm51bGwsIklzQ2hhbmdlZCI6ZmFsc2UsIklzTmV3IjpmYWxzZX0seyIkaWQiOiIxNzIiLCJHcm91cE5hbWUiOm51bGwsIlN0YXJ0RGF0ZSI6IjIwMTgtMDEtMDFUMDA6MDA6MDBaIiwiRW5kRGF0ZSI6IjIwMTgtMDEtMzFUMjM6NTk6MDBaIiwiUGVyY2VudGFnZUNvbXBsZXRlIjpudWxsLCJTdHlsZSI6eyIkaWQiOiIxNzMiLCJTaGFwZSI6MSwiU2hhcGVUaGlja25lc3MiOjEsIkR1cmF0aW9uRm9ybWF0IjowLCJJbmNsdWRlTm9uV29ya2luZ0RheXNJbkR1cmF0aW9uIjpmYWxzZSwiUGVyY2VudGFnZUNvbXBsZXRlU3R5bGUiOnsiJGlkIjoiMTc0IiwiRm9udFNldHRpbmdzIjp7IiRpZCI6IjE3NSIsIkZvbnRTaXplIjoxMCwiRm9udE5hbWUiOiJDYWxpYnJpIiwiSXNCb2xkIjpmYWxzZSwiSXNJdGFsaWMiOmZhbHNlLCJJc1VuZGVybGluZWQiOmZhbHNlLCJQYXJlbnRTdHlsZSI6bnVsbH0sIkF1dG9TaXplIjowLCJGb3JlZ3JvdW5kIjp7IiRpZCI6IjE3N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NzciLCJMaW5lQ29sb3IiOm51bGwsIkxpbmVXZWlnaHQiOjAuMCwiTGluZVR5cGUiOjAsIlBhcmVudFN0eWxlIjpudWxsfSwiUGFyZW50U3R5bGUiOm51bGx9LCJEdXJhdGlvblN0eWxlIjp7IiRpZCI6IjE3OCIsIkZvbnRTZXR0aW5ncyI6eyIkaWQiOiIxNzkiLCJGb250U2l6ZSI6MTAsIkZvbnROYW1lIjoiQ2FsaWJyaSIsIklzQm9sZCI6ZmFsc2UsIklzSXRhbGljIjpmYWxzZSwiSXNVbmRlcmxpbmVkIjpmYWxzZSwiUGFyZW50U3R5bGUiOm51bGx9LCJBdXRvU2l6ZSI6MCwiRm9yZWdyb3VuZCI6eyIkaWQiOiIxODA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gxIiwiTGluZUNvbG9yIjpudWxsLCJMaW5lV2VpZ2h0IjowLjAsIkxpbmVUeXBlIjowLCJQYXJlbnRTdHlsZSI6bnVsbH0sIlBhcmVudFN0eWxlIjpudWxsfSwiSG9yaXpvbnRhbENvbm5lY3RvclN0eWxlIjp7IiRpZCI6IjE4MiIsIkxpbmVDb2xvciI6eyIkcmVmIjoiOTgifSwiTGluZVdlaWdodCI6MS4wLCJMaW5lVHlwZSI6MCwiUGFyZW50U3R5bGUiOm51bGx9LCJWZXJ0aWNhbENvbm5lY3RvclN0eWxlIjp7IiRpZCI6IjE4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DQiLCJNYXJnaW4iOnsiJHJlZiI6IjEwNCJ9LCJQYWRkaW5nIjp7IiRyZWYiOiIxMDUifSwiQmFja2dyb3VuZCI6eyIkaWQiOiIxODUiLCJDb2xvciI6eyIkaWQiOiIxODYiLCJBIjoyNTUsIlIiOjI5LCJHIjoxNDEsIkIiOjE3Nn19LCJJc1Zpc2libGUiOnRydWUsIldpZHRoIjowLjAsIkhlaWdodCI6MTY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IsIkZvcmVncm91bmQiOnsiJGlkIjoiMTkwIiwiQ29sb3IiOnsiJHJlZiI6IjExNCJ9fSwiTWF4V2lkdGgiOjExMi4wNzc0MDAyMDc1MTk1My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TkxIiwiTGluZUNvbG9yIjpudWxsLCJMaW5lV2VpZ2h0IjowLjAsIkxpbmVUeXBlIjowLCJQYXJlbnRTdHlsZSI6bnVsbH0sIlBhcmVudFN0eWxlIjpudWxsfSwiRGF0ZVN0eWxlIjp7IiRpZCI6IjE5MiIsIkZvbnRTZXR0aW5ncyI6eyIkaWQiOiIxOTMiLCJGb250U2l6ZSI6MTAsIkZvbnROYW1lIjoiQ2FsaWJyaSIsIklzQm9sZCI6ZmFsc2UsIklzSXRhbGljIjpmYWxzZSwiSXNVbmRlcmxpbmVkIjpmYWxzZSwiUGFyZW50U3R5bGUiOm51bGx9LCJBdXRvU2l6ZSI6MCwiRm9yZWdyb3VuZCI6eyIkaWQiOiIxOTQ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E5NS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JlYTNjYWRlNC01MmQwLTQ0MWQtODAyNi1mODc0YTJiZTk2OTYiLCJJbXBvcnRJZCI6bnVsbCwiVGl0bGUiOiJJbXBsZW1lbnRhdGllIEFuZ2xpY2FuIiwiTm90ZSI6bnVsbCwiSHlwZXJsaW5rIjpudWxsLCJJc0NoYW5nZWQiOmZhbHNlLCJJc05ldyI6ZmFsc2V9LHsiJGlkIjoiMTk2IiwiR3JvdXBOYW1lIjpudWxsLCJTdGFydERhdGUiOiIyMDE4LTAyLTAxVDAwOjAwOjAwWiIsIkVuZERhdGUiOiIyMDE4LTAyLTI4VDIzOjU5OjAwWiIsIlBlcmNlbnRhZ2VDb21wbGV0ZSI6bnVsbCwiU3R5bGUiOnsiJGlkIjoiMTk3IiwiU2hhcGUiOjEsIlNoYXBlVGhpY2tuZXNzIjoxLCJEdXJhdGlvbkZvcm1hdCI6MCwiSW5jbHVkZU5vbldvcmtpbmdEYXlzSW5EdXJhdGlvbiI6ZmFsc2UsIlBlcmNlbnRhZ2VDb21wbGV0ZVN0eWxlIjp7IiRpZCI6IjE5OCIsIkZvbnRTZXR0aW5ncyI6eyIkaWQiOiIxOT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DAiLCJMaW5lQ29sb3IiOm51bGwsIkxpbmVXZWlnaHQiOjAuMCwiTGluZVR5cGUiOjAsIlBhcmVudFN0eWxlIjpudWxsfS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MDMiLCJMaW5lQ29sb3IiOm51bGwsIkxpbmVXZWlnaHQiOjAuMCwiTGluZVR5cGUiOjAsIlBhcmVudFN0eWxlIjpudWxsfSwiUGFyZW50U3R5bGUiOm51bGx9LCJIb3Jpem9udGFsQ29ubmVjdG9yU3R5bGUiOnsiJGlkIjoiMjA0IiwiTGluZUNvbG9yIjp7IiRyZWYiOiI5OCJ9LCJMaW5lV2VpZ2h0IjoxLjAsIkxpbmVUeXBlIjowLCJQYXJlbnRTdHlsZSI6bnVsbH0sIlZlcnRpY2FsQ29ubmVjdG9yU3R5bGUiOnsiJGlkIjoiMjA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wNiIsIk1hcmdpbiI6eyIkcmVmIjoiMTA0In0sIlBhZGRpbmciOnsiJHJlZiI6IjEwNSJ9LCJCYWNrZ3JvdW5kIjp7IiRpZCI6IjIwNyIsIkNvbG9yIjp7IiRpZCI6IjIwOCIsIkEiOjI1NSwiUiI6MjksIkciOjE0MSwiQiI6MTc2fX0sIklzVmlzaWJsZSI6dHJ1ZSwiV2lkdGgiOjAuMCwiSGVpZ2h0IjoxNi4wLCJCb3JkZXJTdHlsZSI6eyIkaWQiOiIyMDkiLCJMaW5lQ29sb3IiOnsiJHJlZiI6IjEwOSJ9LCJMaW5lV2VpZ2h0IjowLjAsIkxpbmVUeXBlIjowLCJQYXJlbnRTdHlsZSI6bnVsbH0sIlBhcmVudFN0eWxlIjpudWxsfSwiVGl0bGVTdHlsZSI6eyIkaWQiOiIyMTAiLCJGb250U2V0dGluZ3MiOnsiJGlkIjoiMjExIiwiRm9udFNpemUiOjExLCJGb250TmFtZSI6IkNhbGlicmkiLCJJc0JvbGQiOnRydWUsIklzSXRhbGljIjpmYWxzZSwiSXNVbmRlcmxpbmVkIjpmYWxzZSwiUGFyZW50U3R5bGUiOm51bGx9LCJBdXRvU2l6ZSI6MiwiRm9yZWdyb3VuZCI6eyIkcmVmIjoiMTEzIn0sIk1heFdpZHRoIjo4Ni4zNzE1NzQ0MDE4NTU0Njk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IxMiIsIkxpbmVDb2xvciI6bnVsbCwiTGluZVdlaWdodCI6MC4wLCJMaW5lVHlwZSI6MCwiUGFyZW50U3R5bGUiOm51bGx9LCJQYXJlbnRTdHlsZSI6bnVsbH0sIkRhdGVTdHlsZSI6eyIkaWQiOiIyMTMiLCJGb250U2V0dGluZ3MiOnsiJGlkIjoiMjE0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xNS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JkYTA1YjM3Ny0wODgxLTRmMjgtYjYwNy1jOTViMWY4Mzc4MjgiLCJJbXBvcnRJZCI6bnVsbCwiVGl0bGUiOiJFdmFsdWF0aWUgQW5nbGljYW4iLCJOb3RlIjpudWxsLCJIeXBlcmxpbmsiOm51bGwsIklzQ2hhbmdlZCI6ZmFsc2UsIklzTmV3IjpmYWxzZX0seyIkaWQiOiIyMTYiLCJHcm91cE5hbWUiOm51bGwsIlN0YXJ0RGF0ZSI6IjIwMTgtMDItMDFUMDA6MDA6MDBaIiwiRW5kRGF0ZSI6IjIwMTgtMDMtMDlUMjM6NTk6MDBaIiwiUGVyY2VudGFnZUNvbXBsZXRlIjpudWxsLCJTdHlsZSI6eyIkaWQiOiIyMTciLCJTaGFwZSI6MSwiU2hhcGVUaGlja25lc3MiOjEsIkR1cmF0aW9uRm9ybWF0IjowLCJJbmNsdWRlTm9uV29ya2luZ0RheXNJbkR1cmF0aW9uIjpmYWxzZSwiUGVyY2VudGFnZUNvbXBsZXRlU3R5bGUiOnsiJGlkIjoiMjE4IiwiRm9udFNldHRpbmdzIjp7IiRpZCI6IjIxOSIsIkZvbnRTaXplIjoxMCwiRm9udE5hbWUiOiJDYWxpYnJpIiwiSXNCb2xkIjpmYWxzZSwiSXNJdGFsaWMiOmZhbHNlLCJJc1VuZGVybGluZWQiOmZhbHNlLCJQYXJlbnRTdHlsZSI6bnVsbH0sIkF1dG9TaXplIjowLCJGb3JlZ3JvdW5kIjp7IiRpZCI6IjIyM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jEiLCJMaW5lQ29sb3IiOm51bGwsIkxpbmVXZWlnaHQiOjAuMCwiTGluZVR5cGUiOjAsIlBhcmVudFN0eWxlIjpudWxsfSwiUGFyZW50U3R5bGUiOm51bGx9LCJEdXJhdGlvblN0eWxlIjp7IiRpZCI6IjIyMiIsIkZvbnRTZXR0aW5ncyI6eyIkaWQiOiIyMjMiLCJGb250U2l6ZSI6MTAsIkZvbnROYW1lIjoiQ2FsaWJyaSIsIklzQm9sZCI6ZmFsc2UsIklzSXRhbGljIjpmYWxzZSwiSXNVbmRlcmxpbmVkIjpmYWxzZSwiUGFyZW50U3R5bGUiOm51bGx9LCJBdXRvU2l6ZSI6MCwiRm9yZWdyb3VuZCI6eyIkaWQiOiIyMjQ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I1IiwiTGluZUNvbG9yIjpudWxsLCJMaW5lV2VpZ2h0IjowLjAsIkxpbmVUeXBlIjowLCJQYXJlbnRTdHlsZSI6bnVsbH0sIlBhcmVudFN0eWxlIjpudWxsfSwiSG9yaXpvbnRhbENvbm5lY3RvclN0eWxlIjp7IiRpZCI6IjIyNiIsIkxpbmVDb2xvciI6eyIkcmVmIjoiOTgifSwiTGluZVdlaWdodCI6MS4wLCJMaW5lVHlwZSI6MCwiUGFyZW50U3R5bGUiOm51bGx9LCJWZXJ0aWNhbENvbm5lY3RvclN0eWxlIjp7IiRpZCI6IjIyN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jgiLCJNYXJnaW4iOnsiJHJlZiI6IjEwNCJ9LCJQYWRkaW5nIjp7IiRyZWYiOiIxMDUifSwiQmFja2dyb3VuZCI6eyIkaWQiOiIyMjkiLCJDb2xvciI6eyIkaWQiOiIyMzAiLCJBIjoyNTUsIlIiOjI5LCJHIjoxNDEsIkIiOjE3Nn19LCJJc1Zpc2libGUiOnRydWUsIldpZHRoIjowLjAsIkhlaWdodCI6MTYuMCwiQm9yZGVyU3R5bGUiOnsiJGlkIjoiMjMxIiwiTGluZUNvbG9yIjp7IiRyZWYiOiIxMDkifSwiTGluZVdlaWdodCI6MC4wLCJMaW5lVHlwZSI6MCwiUGFyZW50U3R5bGUiOm51bGx9LCJQYXJlbnRTdHlsZSI6bnVsbH0sIlRpdGxlU3R5bGUiOnsiJGlkIjoiMjMyIiwiRm9udFNldHRpbmdzIjp7IiRpZCI6IjIzMyIsIkZvbnRTaXplIjoxMSwiRm9udE5hbWUiOiJDYWxpYnJpIiwiSXNCb2xkIjp0cnVlLCJJc0l0YWxpYyI6ZmFsc2UsIklzVW5kZXJsaW5lZCI6ZmFsc2UsIlBhcmVudFN0eWxlIjpudWxsfSwiQXV0b1NpemUiOjIsIkZvcmVncm91bmQiOnsiJGlkIjoiMjM0IiwiQ29sb3IiOnsiJHJlZiI6IjExNCJ9fSwiTWF4V2lkdGgiOjY2LjgzNTEyMTE1NDc4NTE1Ni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M1IiwiTGluZUNvbG9yIjpudWxsLCJMaW5lV2VpZ2h0IjowLjAsIkxpbmVUeXBlIjowLCJQYXJlbnRTdHlsZSI6bnVsbH0sIlBhcmVudFN0eWxlIjpudWxsfSwiRGF0ZVN0eWxlIjp7IiRpZCI6IjIzNiIsIkZvbnRTZXR0aW5ncyI6eyIkaWQiOiIyMzciLCJGb250U2l6ZSI6MTAsIkZvbnROYW1lIjoiQ2FsaWJyaSIsIklzQm9sZCI6ZmFsc2UsIklzSXRhbGljIjpmYWxzZSwiSXNVbmRlcmxpbmVkIjpmYWxzZSwiUGFyZW50U3R5bGUiOm51bGx9LCJBdXRvU2l6ZSI6MCwiRm9yZWdyb3VuZCI6eyIkaWQiOiIyMzg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zO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wYjlkNTMzMC0zNDRjLTQxYzEtYWUxMi0zMjU0YjYyNjgyYjIiLCJJbXBvcnRJZCI6bnVsbCwiVGl0bGUiOiJUZWtzdCBBbmdsaWNhbiIsIk5vdGUiOm51bGwsIkh5cGVybGluayI6bnVsbCwiSXNDaGFuZ2VkIjpmYWxzZSwiSXNOZXciOmZhbHNlfSx7IiRpZCI6IjI0MCIsIkdyb3VwTmFtZSI6bnVsbCwiU3RhcnREYXRlIjoiMjAxOC0wMy0wOVQwMDowMDowMFoiLCJFbmREYXRlIjoiMjAxOC0wNC0wMVQyMzo1OTowMFoiLCJQZXJjZW50YWdlQ29tcGxldGUiOm51bGwsIlN0eWxlIjp7IiRpZCI6IjI0MSIsIlNoYXBlIjoxLCJTaGFwZVRoaWNrbmVzcyI6MS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udWxsfSwiQXV0b1NpemUiOjAsIkZvcmVncm91bmQiOnsiJGlkIjoiMjQ0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0NSIsIkxpbmVDb2xvciI6bnVsbCwiTGluZVdlaWdodCI6MC4wLCJMaW5lVHlwZSI6MCwiUGFyZW50U3R5bGUiOm51bGx9LCJQYXJlbnRTdHlsZSI6bnVsbH0sIkR1cmF0aW9u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DkiLCJMaW5lQ29sb3IiOm51bGwsIkxpbmVXZWlnaHQiOjAuMCwiTGluZVR5cGUiOjAsIlBhcmVudFN0eWxlIjpudWxsfSwiUGFyZW50U3R5bGUiOm51bGx9LCJIb3Jpem9udGFsQ29ubmVjdG9yU3R5bGUiOnsiJGlkIjoiMjUwIiwiTGluZUNvbG9yIjp7IiRyZWYiOiI5OCJ9LCJMaW5lV2VpZ2h0IjoxLjAsIkxpbmVUeXBlIjowLCJQYXJlbnRTdHlsZSI6bnVsbH0sIlZlcnRpY2FsQ29ubmVjdG9yU3R5bGUiOnsiJGlkIjoiMjUx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MiIsIk1hcmdpbiI6eyIkcmVmIjoiMTA0In0sIlBhZGRpbmciOnsiJHJlZiI6IjEwNSJ9LCJCYWNrZ3JvdW5kIjp7IiRpZCI6IjI1MyIsIkNvbG9yIjp7IiRpZCI6IjI1NCIsIkEiOjI1NSwiUiI6MjksIkciOjE0MSwiQiI6MTc2fX0sIklzVmlzaWJsZSI6dHJ1ZSwiV2lkdGgiOjAuMCwiSGVpZ2h0IjoxNi4wLCJCb3JkZXJTdHlsZSI6eyIkaWQiOiIyNTUiLCJMaW5lQ29sb3IiOnsiJHJlZiI6IjEwOSJ9LCJMaW5lV2VpZ2h0IjowLjAsIkxpbmVUeXBlIjowLCJQYXJlbnRTdHlsZSI6bnVsbH0sIlBhcmVudFN0eWxlIjpudWxsfSwiVGl0bGVTdHlsZSI6eyIkaWQiOiIyNTYiLCJGb250U2V0dGluZ3MiOnsiJGlkIjoiMjU3IiwiRm9udFNpemUiOjExLCJGb250TmFtZSI6IkNhbGlicmkiLCJJc0JvbGQiOnRydWUsIklzSXRhbGljIjpmYWxzZSwiSXNVbmRlcmxpbmVkIjpmYWxzZSwiUGFyZW50U3R5bGUiOm51bGx9LCJBdXRvU2l6ZSI6MiwiRm9yZWdyb3VuZCI6eyIkaWQiOiIyNTgiLCJDb2xvciI6eyIkcmVmIjoiMTE0In19LCJNYXhXaWR0aCI6MTI3LjUwMDk0NjA0NDkyMTg4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NTkiLCJMaW5lQ29sb3IiOm51bGwsIkxpbmVXZWlnaHQiOjAuMCwiTGluZVR5cGUiOjAsIlBhcmVudFN0eWxlIjpudWxsfSwiUGFyZW50U3R5bGUiOm51bGx9LCJEYXRlU3R5bGUiOnsiJGlkIjoiMjYwIiwiRm9udFNldHRpbmdzIjp7IiRpZCI6IjI2MSIsIkZvbnRTaXplIjoxMCwiRm9udE5hbWUiOiJDYWxpYnJpIiwiSXNCb2xkIjpmYWxzZSwiSXNJdGFsaWMiOmZhbHNlLCJJc1VuZGVybGluZWQiOmZhbHNlLCJQYXJlbnRTdHlsZSI6bnVsbH0sIkF1dG9TaXplIjowLCJGb3JlZ3JvdW5kIjp7IiRpZCI6IjI2Mi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z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UyMmMzMmE3LWYxZDgtNDRlNy1iOTQ4LWI1ZGI0MzRiOTQzYyIsIkltcG9ydElkIjpudWxsLCJUaXRsZSI6IkV2YWx1YXRpZSBQcm9iTG9nLUFuZ2xpY2FuIiwiTm90ZSI6bnVsbCwiSHlwZXJsaW5rIjpudWxsLCJJc0NoYW5nZWQiOmZhbHNlLCJJc05ldyI6ZmFsc2V9LHsiJGlkIjoiMjY0IiwiR3JvdXBOYW1lIjpudWxsLCJTdGFydERhdGUiOiIyMDE4LTA0LTAxVDAwOjAwOjAwWiIsIkVuZERhdGUiOiIyMDE4LTA2LTE4VDIzOjU5OjAwWiIsIlBlcmNlbnRhZ2VDb21wbGV0ZSI6bnVsbCwiU3R5bGUiOnsiJGlkIjoiMjY1IiwiU2hhcGUiOjE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jgiLCJMaW5lQ29sb3IiOm51bGwsIkxpbmVXZWlnaHQiOjAuMCwiTGluZVR5cGUiOjAsIlBhcmVudFN0eWxlIjpudWxsfSwiUGFyZW50U3R5bGUiOm51bGx9LCJEdXJhdGlvblN0eWxlIjp7IiRpZCI6IjI2OSIsIkZvbnRTZXR0aW5ncyI6eyIkaWQiOiIyNz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EiLCJMaW5lQ29sb3IiOm51bGwsIkxpbmVXZWlnaHQiOjAuMCwiTGluZVR5cGUiOjAsIlBhcmVudFN0eWxlIjpudWxsfSwiUGFyZW50U3R5bGUiOm51bGx9LCJIb3Jpem9udGFsQ29ubmVjdG9yU3R5bGUiOnsiJGlkIjoiMjcyIiwiTGluZUNvbG9yIjp7IiRyZWYiOiI5OCJ9LCJMaW5lV2VpZ2h0IjoxLjAsIkxpbmVUeXBlIjowLCJQYXJlbnRTdHlsZSI6bnVsbH0sIlZlcnRpY2FsQ29ubmVjdG9yU3R5bGUiOnsiJGlkIjoiMjc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0In0sIlBhZGRpbmciOnsiJHJlZiI6IjEwNSJ9LCJCYWNrZ3JvdW5kIjp7IiRpZCI6IjI3NSIsIkNvbG9yIjp7IiRpZCI6IjI3NiIsIkEiOjI1NSwiUiI6MjksIkciOjE0MSwiQiI6MTc2fX0sIklzVmlzaWJsZSI6dHJ1ZSwiV2lkdGgiOjAuMCwiSGVpZ2h0IjoxNi4wLCJCb3JkZXJTdHlsZSI6eyIkaWQiOiIyNzciLCJMaW5lQ29sb3IiOnsiJHJlZiI6IjEwOSJ9LCJMaW5lV2VpZ2h0IjowLjAsIkxpbmVUeXBlIjowLCJQYXJlbnRTdHlsZSI6bnVsbH0sIlBhcmVudFN0eWxlIjpudWxsfSwiVGl0bGVTdHlsZSI6eyIkaWQiOiIyNzgiLCJGb250U2V0dGluZ3MiOnsiJGlkIjoiMjc5IiwiRm9udFNpemUiOjExLCJGb250TmFtZSI6IkNhbGlicmkiLCJJc0JvbGQiOnRydWUsIklzSXRhbGljIjpmYWxzZSwiSXNVbmRlcmxpbmVkIjpmYWxzZSwiUGFyZW50U3R5bGUiOm51bGx9LCJBdXRvU2l6ZSI6MiwiRm9yZWdyb3VuZCI6eyIkcmVmIjoiMTEzIn0sIk1heFdpZHRoIjoyNTUuMDAxODE1Nzk1ODk4NDQ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I4MCIsIkxpbmVDb2xvciI6bnVsbCwiTGluZVdlaWdodCI6MC4wLCJMaW5lVHlwZSI6MCwiUGFyZW50U3R5bGUiOm51bGx9LCJQYXJlbnRTdHlsZSI6bnVsbH0sIkRhdGVTdHlsZSI6eyIkaWQiOiIyODEiLCJGb250U2V0dGluZ3MiOnsiJGlkIjoiMjgy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4My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5OWQ0ZTQ3Mi1iMzU1LTQ5YWQtYTc0Ni00YTRiNGEwZDc0MDEiLCJJbXBvcnRJZCI6bnVsbCwiVGl0bGUiOiIoT3B0aW9uZWVsKSBJbXBsZW1lbnRhdGllLCBUZWtzdCBlbiBFdmFsdWF0aWUgM2RlIHRhYWwiLCJOb3RlIjpudWxsLCJIeXBlcmxpbmsiOm51bGwsIklzQ2hhbmdlZCI6ZmFsc2UsIklzTmV3IjpmYWxzZX1dLCJNc1Byb2plY3RJdGVtc1RyZWUiOnsiJGlkIjoiMjg0IiwiUm9vdCI6eyJJbXBvcnRJZCI6bnVsbCwiSXNJbXBvcnRlZCI6ZmFsc2UsIkNoaWxkcmVuIjpbXX19LCJNZXRhZGF0YSI6eyIkaWQiOiIyODUifSwiU2V0dGluZ3MiOnsiJGlkIjoiMjg2IiwiSW1wYU9wdGlvbnMiOnsiJGlkIjoiMjg3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yODgiLCJVc2VUaW1lIjpmYWxzZSwiV29ya0RheVN0YXJ0IjoiMDA6MDA6MDAiLCJXb3JrRGF5RW5kIjoiMjM6NTk6MDAifSwiTGFzdFVzZWRUZW1wbGF0ZUlkIjoiNzM1NWI2MzMtYWM2Ni00NTI4LThiNGQtMjk5ZmFlZGM5ZWU5In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2606</Words>
  <Application>Microsoft Office PowerPoint</Application>
  <PresentationFormat>On-screen Show (4:3)</PresentationFormat>
  <Paragraphs>427</Paragraphs>
  <Slides>34</Slides>
  <Notes>30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KU Leuven</vt:lpstr>
      <vt:lpstr>KU Leuven sedes</vt:lpstr>
      <vt:lpstr>Programmeren met Onzekerheid: Een Case Study</vt:lpstr>
      <vt:lpstr>Werken met Onzekerheid?</vt:lpstr>
      <vt:lpstr>Werken met Onzekerheid?</vt:lpstr>
      <vt:lpstr>Probabilistische Programmeertalen (PPL’s Engels)</vt:lpstr>
      <vt:lpstr>ProbLog2</vt:lpstr>
      <vt:lpstr>Anglican</vt:lpstr>
      <vt:lpstr>Wat ben ik van plan?</vt:lpstr>
      <vt:lpstr>Motivatie</vt:lpstr>
      <vt:lpstr>Motivatie</vt:lpstr>
      <vt:lpstr>Motivatie</vt:lpstr>
      <vt:lpstr>Motivatie</vt:lpstr>
      <vt:lpstr>Motivatie</vt:lpstr>
      <vt:lpstr>Motivatie</vt:lpstr>
      <vt:lpstr>Hoe doe ik dit?</vt:lpstr>
      <vt:lpstr>Hoe doe ik dit?</vt:lpstr>
      <vt:lpstr>Hoe doe ik dit?</vt:lpstr>
      <vt:lpstr>Hoe doe ik dit?</vt:lpstr>
      <vt:lpstr>Spel</vt:lpstr>
      <vt:lpstr>Spel</vt:lpstr>
      <vt:lpstr>Spel</vt:lpstr>
      <vt:lpstr>Spel</vt:lpstr>
      <vt:lpstr>Spel</vt:lpstr>
      <vt:lpstr>Spel</vt:lpstr>
      <vt:lpstr>Spel</vt:lpstr>
      <vt:lpstr>Spel</vt:lpstr>
      <vt:lpstr>Strategy</vt:lpstr>
      <vt:lpstr>Strategy</vt:lpstr>
      <vt:lpstr>Strategy</vt:lpstr>
      <vt:lpstr>Resultaten</vt:lpstr>
      <vt:lpstr>Resultaten</vt:lpstr>
      <vt:lpstr>Resultaten</vt:lpstr>
      <vt:lpstr>Resultaten</vt:lpstr>
      <vt:lpstr>Resultaten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2017-12-17T20:50:07Z</dcterms:modified>
</cp:coreProperties>
</file>