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76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8"/>
    <p:restoredTop sz="94674"/>
  </p:normalViewPr>
  <p:slideViewPr>
    <p:cSldViewPr snapToGrid="0" snapToObjects="1">
      <p:cViewPr varScale="1">
        <p:scale>
          <a:sx n="170" d="100"/>
          <a:sy n="170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0E31-61C9-834A-A8A4-5D9C70C66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 Methods: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AB033-7579-FF4F-B8B0-3D11632B1C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Created, Designed, and Produced</a:t>
            </a:r>
          </a:p>
          <a:p>
            <a:r>
              <a:rPr lang="en-US" dirty="0"/>
              <a:t>by </a:t>
            </a:r>
            <a:r>
              <a:rPr lang="en-US" dirty="0" err="1"/>
              <a:t>Kaan</a:t>
            </a:r>
            <a:r>
              <a:rPr lang="en-US" dirty="0"/>
              <a:t> </a:t>
            </a:r>
            <a:r>
              <a:rPr lang="en-US" dirty="0" err="1"/>
              <a:t>Kayaalp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FE5-71AE-D644-B6EC-238C93A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320178"/>
              </p:ext>
            </p:extLst>
          </p:nvPr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5350238" y="4070510"/>
            <a:ext cx="1491521" cy="1922355"/>
            <a:chOff x="2783792" y="4032664"/>
            <a:chExt cx="1491521" cy="1922355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Element Compare Left</a:t>
              </a:r>
            </a:p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1457474" y="4070510"/>
            <a:ext cx="1491521" cy="1645920"/>
            <a:chOff x="1457474" y="4032664"/>
            <a:chExt cx="1491521" cy="1645920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Pivot</a:t>
              </a:r>
            </a:p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7894104" y="4055431"/>
            <a:ext cx="1602701" cy="1922354"/>
            <a:chOff x="9187094" y="4032665"/>
            <a:chExt cx="1602701" cy="19223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Element Compare Right</a:t>
              </a:r>
            </a:p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Repeat Increment</a:t>
            </a:r>
          </a:p>
        </p:txBody>
      </p:sp>
    </p:spTree>
    <p:extLst>
      <p:ext uri="{BB962C8B-B14F-4D97-AF65-F5344CB8AC3E}">
        <p14:creationId xmlns:p14="http://schemas.microsoft.com/office/powerpoint/2010/main" val="153142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FE5-71AE-D644-B6EC-238C93A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691329"/>
              </p:ext>
            </p:extLst>
          </p:nvPr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6623376" y="4055430"/>
            <a:ext cx="1491521" cy="1368357"/>
            <a:chOff x="2783792" y="4032664"/>
            <a:chExt cx="1491521" cy="1368357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1457474" y="4070510"/>
            <a:ext cx="1491521" cy="1645920"/>
            <a:chOff x="1457474" y="4032664"/>
            <a:chExt cx="1491521" cy="1645920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Pivot</a:t>
              </a:r>
            </a:p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7894104" y="4055431"/>
            <a:ext cx="1602701" cy="1368356"/>
            <a:chOff x="9187094" y="4032665"/>
            <a:chExt cx="1602701" cy="1368356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2 &lt; 7</a:t>
            </a:r>
          </a:p>
        </p:txBody>
      </p:sp>
    </p:spTree>
    <p:extLst>
      <p:ext uri="{BB962C8B-B14F-4D97-AF65-F5344CB8AC3E}">
        <p14:creationId xmlns:p14="http://schemas.microsoft.com/office/powerpoint/2010/main" val="61075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FE5-71AE-D644-B6EC-238C93A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27371"/>
              </p:ext>
            </p:extLst>
          </p:nvPr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1457474" y="4070510"/>
            <a:ext cx="1491521" cy="1645920"/>
            <a:chOff x="1457474" y="4032664"/>
            <a:chExt cx="1491521" cy="1645920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Pivot</a:t>
              </a:r>
            </a:p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7894104" y="4055431"/>
            <a:ext cx="1602701" cy="1368356"/>
            <a:chOff x="9187094" y="4032665"/>
            <a:chExt cx="1602701" cy="1368356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L &amp;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9 &gt; 7</a:t>
            </a:r>
          </a:p>
          <a:p>
            <a:pPr algn="ctr">
              <a:spcBef>
                <a:spcPts val="0"/>
              </a:spcBef>
            </a:pPr>
            <a:r>
              <a:rPr lang="en-US" sz="4000" dirty="0"/>
              <a:t>Check R</a:t>
            </a:r>
          </a:p>
        </p:txBody>
      </p:sp>
    </p:spTree>
    <p:extLst>
      <p:ext uri="{BB962C8B-B14F-4D97-AF65-F5344CB8AC3E}">
        <p14:creationId xmlns:p14="http://schemas.microsoft.com/office/powerpoint/2010/main" val="338750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FE5-71AE-D644-B6EC-238C93A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034754"/>
              </p:ext>
            </p:extLst>
          </p:nvPr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7948447" y="4055430"/>
            <a:ext cx="1491521" cy="1368357"/>
            <a:chOff x="2783792" y="4032664"/>
            <a:chExt cx="1491521" cy="1368357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1457474" y="4070510"/>
            <a:ext cx="1491521" cy="1645920"/>
            <a:chOff x="1457474" y="4032664"/>
            <a:chExt cx="1491521" cy="1645920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Pivot</a:t>
              </a:r>
            </a:p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6595581" y="4055431"/>
            <a:ext cx="1602701" cy="1368356"/>
            <a:chOff x="9187094" y="4032665"/>
            <a:chExt cx="1602701" cy="1368356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2 &lt; 7</a:t>
            </a:r>
          </a:p>
          <a:p>
            <a:pPr algn="ctr">
              <a:spcBef>
                <a:spcPts val="0"/>
              </a:spcBef>
            </a:pPr>
            <a:r>
              <a:rPr lang="en-US" sz="4000" dirty="0"/>
              <a:t>BUT R is on the left of L</a:t>
            </a:r>
          </a:p>
        </p:txBody>
      </p:sp>
    </p:spTree>
    <p:extLst>
      <p:ext uri="{BB962C8B-B14F-4D97-AF65-F5344CB8AC3E}">
        <p14:creationId xmlns:p14="http://schemas.microsoft.com/office/powerpoint/2010/main" val="3493934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FE5-71AE-D644-B6EC-238C93A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990953"/>
              </p:ext>
            </p:extLst>
          </p:nvPr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7948447" y="4055430"/>
            <a:ext cx="1491521" cy="1368357"/>
            <a:chOff x="2783792" y="4032664"/>
            <a:chExt cx="1491521" cy="1368357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6649925" y="4070510"/>
            <a:ext cx="1491521" cy="1368921"/>
            <a:chOff x="1457474" y="4032664"/>
            <a:chExt cx="1491521" cy="1368921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1408984" y="4055431"/>
            <a:ext cx="1602701" cy="1368356"/>
            <a:chOff x="9187094" y="4032665"/>
            <a:chExt cx="1602701" cy="1368356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SWAP</a:t>
            </a:r>
          </a:p>
          <a:p>
            <a:pPr algn="ctr">
              <a:spcBef>
                <a:spcPts val="0"/>
              </a:spcBef>
            </a:pPr>
            <a:r>
              <a:rPr lang="en-US" sz="4000" dirty="0"/>
              <a:t>R and P</a:t>
            </a:r>
          </a:p>
        </p:txBody>
      </p:sp>
    </p:spTree>
    <p:extLst>
      <p:ext uri="{BB962C8B-B14F-4D97-AF65-F5344CB8AC3E}">
        <p14:creationId xmlns:p14="http://schemas.microsoft.com/office/powerpoint/2010/main" val="3735803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468472"/>
              </p:ext>
            </p:extLst>
          </p:nvPr>
        </p:nvGraphicFramePr>
        <p:xfrm>
          <a:off x="1211254" y="2341559"/>
          <a:ext cx="5138056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8308212" y="3987478"/>
            <a:ext cx="1491521" cy="1368357"/>
            <a:chOff x="2783792" y="4032664"/>
            <a:chExt cx="1491521" cy="1368357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7009690" y="3986914"/>
            <a:ext cx="1491521" cy="1368921"/>
            <a:chOff x="1457474" y="4032664"/>
            <a:chExt cx="1491521" cy="1368921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1018571" y="3987479"/>
            <a:ext cx="1602701" cy="1368356"/>
            <a:chOff x="9187094" y="4032665"/>
            <a:chExt cx="1602701" cy="1368356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SPLIT into two arrays</a:t>
            </a:r>
          </a:p>
          <a:p>
            <a:pPr algn="ctr">
              <a:spcBef>
                <a:spcPts val="0"/>
              </a:spcBef>
            </a:pPr>
            <a:r>
              <a:rPr lang="en-US" sz="4000" dirty="0"/>
              <a:t>AND SORT AGAIN*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04A2E10-AE7D-064D-A0A9-EC0AFAFA4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23862"/>
              </p:ext>
            </p:extLst>
          </p:nvPr>
        </p:nvGraphicFramePr>
        <p:xfrm>
          <a:off x="7127202" y="2348898"/>
          <a:ext cx="3853542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027682371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2129831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098895225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103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05442CF-C2D5-7743-A0B0-8189C9E76CF6}"/>
              </a:ext>
            </a:extLst>
          </p:cNvPr>
          <p:cNvSpPr txBox="1"/>
          <p:nvPr/>
        </p:nvSpPr>
        <p:spPr>
          <a:xfrm>
            <a:off x="239952" y="6354859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*Recursion</a:t>
            </a:r>
          </a:p>
        </p:txBody>
      </p:sp>
    </p:spTree>
    <p:extLst>
      <p:ext uri="{BB962C8B-B14F-4D97-AF65-F5344CB8AC3E}">
        <p14:creationId xmlns:p14="http://schemas.microsoft.com/office/powerpoint/2010/main" val="2316792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5350238" y="3986350"/>
            <a:ext cx="1491521" cy="1368357"/>
            <a:chOff x="2783792" y="4032664"/>
            <a:chExt cx="1491521" cy="1368357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4034143" y="3986350"/>
            <a:ext cx="1491521" cy="1368921"/>
            <a:chOff x="1457474" y="4032664"/>
            <a:chExt cx="1491521" cy="1368921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6612910" y="3986351"/>
            <a:ext cx="1602701" cy="1368356"/>
            <a:chOff x="9187094" y="4032665"/>
            <a:chExt cx="1602701" cy="1368356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9 &gt; 7</a:t>
            </a:r>
          </a:p>
          <a:p>
            <a:pPr algn="ctr">
              <a:spcBef>
                <a:spcPts val="0"/>
              </a:spcBef>
            </a:pPr>
            <a:r>
              <a:rPr lang="en-US" sz="4000" dirty="0"/>
              <a:t>8 &gt; 7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04A2E10-AE7D-064D-A0A9-EC0AFAFA4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93237"/>
              </p:ext>
            </p:extLst>
          </p:nvPr>
        </p:nvGraphicFramePr>
        <p:xfrm>
          <a:off x="4169228" y="2347769"/>
          <a:ext cx="3853542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027682371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2129831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098895225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1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755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5064809" y="3986350"/>
            <a:ext cx="1491521" cy="1368357"/>
            <a:chOff x="2783792" y="4032664"/>
            <a:chExt cx="1491521" cy="1368357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4034143" y="3986350"/>
            <a:ext cx="1491521" cy="1368921"/>
            <a:chOff x="1457474" y="4032664"/>
            <a:chExt cx="1491521" cy="1368921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5723847" y="3986351"/>
            <a:ext cx="1602701" cy="1368356"/>
            <a:chOff x="9187094" y="4032665"/>
            <a:chExt cx="1602701" cy="1368356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9 &gt; 7</a:t>
            </a:r>
          </a:p>
          <a:p>
            <a:pPr algn="ctr">
              <a:spcBef>
                <a:spcPts val="0"/>
              </a:spcBef>
            </a:pPr>
            <a:r>
              <a:rPr lang="en-US" sz="4000" dirty="0"/>
              <a:t>8 &gt; 7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04A2E10-AE7D-064D-A0A9-EC0AFAFA4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188158"/>
              </p:ext>
            </p:extLst>
          </p:nvPr>
        </p:nvGraphicFramePr>
        <p:xfrm>
          <a:off x="4169228" y="2347769"/>
          <a:ext cx="3853542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027682371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2129831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098895225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1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938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5350238" y="3986350"/>
            <a:ext cx="1491521" cy="1368357"/>
            <a:chOff x="2783792" y="4032664"/>
            <a:chExt cx="1491521" cy="1368357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3741288" y="3986350"/>
            <a:ext cx="1491521" cy="1368921"/>
            <a:chOff x="1457474" y="4032664"/>
            <a:chExt cx="1491521" cy="1368921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4457691" y="3986351"/>
            <a:ext cx="1602701" cy="1368356"/>
            <a:chOff x="9187094" y="4032665"/>
            <a:chExt cx="1602701" cy="1368356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9 &gt; 7</a:t>
            </a:r>
          </a:p>
          <a:p>
            <a:pPr algn="ctr">
              <a:spcBef>
                <a:spcPts val="0"/>
              </a:spcBef>
            </a:pPr>
            <a:r>
              <a:rPr lang="en-US" sz="4000" dirty="0"/>
              <a:t>And 7 &lt;= 7 BUT R on left of L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04A2E10-AE7D-064D-A0A9-EC0AFAFA4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52892"/>
              </p:ext>
            </p:extLst>
          </p:nvPr>
        </p:nvGraphicFramePr>
        <p:xfrm>
          <a:off x="4169228" y="2347769"/>
          <a:ext cx="3853542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027682371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2129831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098895225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1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167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5350238" y="3986350"/>
            <a:ext cx="1491521" cy="1368357"/>
            <a:chOff x="2783792" y="4032664"/>
            <a:chExt cx="1491521" cy="1368357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3741288" y="3986350"/>
            <a:ext cx="1491521" cy="1368921"/>
            <a:chOff x="1457474" y="4032664"/>
            <a:chExt cx="1491521" cy="1368921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4457691" y="3986351"/>
            <a:ext cx="1602701" cy="1368356"/>
            <a:chOff x="9187094" y="4032665"/>
            <a:chExt cx="1602701" cy="1368356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Swap R with P</a:t>
            </a:r>
          </a:p>
          <a:p>
            <a:pPr algn="ctr">
              <a:spcBef>
                <a:spcPts val="0"/>
              </a:spcBef>
            </a:pPr>
            <a:r>
              <a:rPr lang="en-US" sz="4000" dirty="0"/>
              <a:t>AND SPLIT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04A2E10-AE7D-064D-A0A9-EC0AFAFA4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69933"/>
              </p:ext>
            </p:extLst>
          </p:nvPr>
        </p:nvGraphicFramePr>
        <p:xfrm>
          <a:off x="4169228" y="2347769"/>
          <a:ext cx="1284514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027682371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103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0E1C4D-6460-D248-B13E-6BD8A02EA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45679"/>
              </p:ext>
            </p:extLst>
          </p:nvPr>
        </p:nvGraphicFramePr>
        <p:xfrm>
          <a:off x="6190759" y="2347769"/>
          <a:ext cx="2569028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816853808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882540854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444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90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0E31-61C9-834A-A8A4-5D9C70C66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615360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6501978" y="3986350"/>
            <a:ext cx="1491521" cy="1368357"/>
            <a:chOff x="2783792" y="4032664"/>
            <a:chExt cx="1491521" cy="1368357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4714929" y="3985786"/>
            <a:ext cx="1491521" cy="1368921"/>
            <a:chOff x="1457474" y="4032664"/>
            <a:chExt cx="1491521" cy="1368921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5618806" y="3986351"/>
            <a:ext cx="1602701" cy="1368356"/>
            <a:chOff x="9187094" y="4032665"/>
            <a:chExt cx="1602701" cy="1368356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SORT Again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0E1C4D-6460-D248-B13E-6BD8A02EA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069593"/>
              </p:ext>
            </p:extLst>
          </p:nvPr>
        </p:nvGraphicFramePr>
        <p:xfrm>
          <a:off x="4811484" y="2347204"/>
          <a:ext cx="2569028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816853808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882540854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444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34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L at Max so Stop and Swap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0E1C4D-6460-D248-B13E-6BD8A02EA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49427"/>
              </p:ext>
            </p:extLst>
          </p:nvPr>
        </p:nvGraphicFramePr>
        <p:xfrm>
          <a:off x="4811484" y="2347204"/>
          <a:ext cx="2569028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816853808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882540854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444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176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SPLIT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0E1C4D-6460-D248-B13E-6BD8A02EA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990603"/>
              </p:ext>
            </p:extLst>
          </p:nvPr>
        </p:nvGraphicFramePr>
        <p:xfrm>
          <a:off x="4811484" y="2347204"/>
          <a:ext cx="1284514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816853808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4441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789789-7854-A04F-B9B4-32C0BB4AF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71446"/>
              </p:ext>
            </p:extLst>
          </p:nvPr>
        </p:nvGraphicFramePr>
        <p:xfrm>
          <a:off x="6372959" y="2347204"/>
          <a:ext cx="1284514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816853808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444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407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Sorted because One Element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04A2E10-AE7D-064D-A0A9-EC0AFAFA4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521563"/>
              </p:ext>
            </p:extLst>
          </p:nvPr>
        </p:nvGraphicFramePr>
        <p:xfrm>
          <a:off x="7544869" y="2347205"/>
          <a:ext cx="1284514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027682371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103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706AFEA-277B-D64B-BEF5-6FD0D27DC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214523"/>
              </p:ext>
            </p:extLst>
          </p:nvPr>
        </p:nvGraphicFramePr>
        <p:xfrm>
          <a:off x="5453742" y="2347205"/>
          <a:ext cx="1284514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027682371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10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7C0396F-73B4-7F42-84D5-F80530062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14476"/>
              </p:ext>
            </p:extLst>
          </p:nvPr>
        </p:nvGraphicFramePr>
        <p:xfrm>
          <a:off x="3180233" y="2347205"/>
          <a:ext cx="1284514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027682371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1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838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23799"/>
              </p:ext>
            </p:extLst>
          </p:nvPr>
        </p:nvGraphicFramePr>
        <p:xfrm>
          <a:off x="3526972" y="340372"/>
          <a:ext cx="5138056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417AFB5-4885-CF44-B17C-F3901887E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61515"/>
              </p:ext>
            </p:extLst>
          </p:nvPr>
        </p:nvGraphicFramePr>
        <p:xfrm>
          <a:off x="3526972" y="2149185"/>
          <a:ext cx="5138056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C2292C2-CFA9-C743-ADF7-611FFC4F2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91106"/>
              </p:ext>
            </p:extLst>
          </p:nvPr>
        </p:nvGraphicFramePr>
        <p:xfrm>
          <a:off x="3526972" y="4162046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1E81061-E596-6045-9790-5C5BDF690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51677"/>
              </p:ext>
            </p:extLst>
          </p:nvPr>
        </p:nvGraphicFramePr>
        <p:xfrm>
          <a:off x="6382713" y="4162046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625572765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412206527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99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58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C2292C2-CFA9-C743-ADF7-611FFC4F2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23373"/>
              </p:ext>
            </p:extLst>
          </p:nvPr>
        </p:nvGraphicFramePr>
        <p:xfrm>
          <a:off x="1353399" y="436991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1E81061-E596-6045-9790-5C5BDF690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77852"/>
              </p:ext>
            </p:extLst>
          </p:nvPr>
        </p:nvGraphicFramePr>
        <p:xfrm>
          <a:off x="8241493" y="436991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625572765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412206527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9979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A57976-99B3-AD4D-A353-F1696B8F7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20042"/>
              </p:ext>
            </p:extLst>
          </p:nvPr>
        </p:nvGraphicFramePr>
        <p:xfrm>
          <a:off x="1194037" y="2652005"/>
          <a:ext cx="1284514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027682371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10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E4AA13-90EE-304C-92FA-1615A3193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436"/>
              </p:ext>
            </p:extLst>
          </p:nvPr>
        </p:nvGraphicFramePr>
        <p:xfrm>
          <a:off x="2918976" y="2678233"/>
          <a:ext cx="1284514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027682371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103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2C36C8-DF28-F242-B7E3-7F19C2970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892395"/>
              </p:ext>
            </p:extLst>
          </p:nvPr>
        </p:nvGraphicFramePr>
        <p:xfrm>
          <a:off x="7817190" y="2652004"/>
          <a:ext cx="1284514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027682371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10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C3E849-9C5D-C543-A723-7B034D147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120113"/>
              </p:ext>
            </p:extLst>
          </p:nvPr>
        </p:nvGraphicFramePr>
        <p:xfrm>
          <a:off x="9663478" y="2678232"/>
          <a:ext cx="1284514" cy="1638581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027682371"/>
                    </a:ext>
                  </a:extLst>
                </a:gridCol>
              </a:tblGrid>
              <a:tr h="1638581">
                <a:tc>
                  <a:txBody>
                    <a:bodyPr/>
                    <a:lstStyle/>
                    <a:p>
                      <a:pPr algn="ctr"/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651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559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Recombine All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3230C0-FBCC-6049-AFC4-42182A95B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477505"/>
              </p:ext>
            </p:extLst>
          </p:nvPr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134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0E31-61C9-834A-A8A4-5D9C70C66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192191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73F90-2056-5546-AFBA-E33701A6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4422" y="191555"/>
            <a:ext cx="9019620" cy="1265082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SPLIT into two arrays of approximate size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89453"/>
              </p:ext>
            </p:extLst>
          </p:nvPr>
        </p:nvGraphicFramePr>
        <p:xfrm>
          <a:off x="1748433" y="925202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42EB2C-D266-D742-A055-5BEF56DC8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602121"/>
              </p:ext>
            </p:extLst>
          </p:nvPr>
        </p:nvGraphicFramePr>
        <p:xfrm>
          <a:off x="1106176" y="2773335"/>
          <a:ext cx="5138056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236579135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182712820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1109721995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1910644971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6750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9BAF05-CB9A-D147-B695-DBE21BDA3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05608"/>
              </p:ext>
            </p:extLst>
          </p:nvPr>
        </p:nvGraphicFramePr>
        <p:xfrm>
          <a:off x="6886489" y="2773335"/>
          <a:ext cx="3853542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35565631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173251478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846CBE-F33F-464C-8A8A-477C35AF8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16946"/>
              </p:ext>
            </p:extLst>
          </p:nvPr>
        </p:nvGraphicFramePr>
        <p:xfrm>
          <a:off x="671461" y="4621468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300511070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143460622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7435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9AEE96A-CAD2-4F43-B8AC-0E6D9EAC6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36309"/>
              </p:ext>
            </p:extLst>
          </p:nvPr>
        </p:nvGraphicFramePr>
        <p:xfrm>
          <a:off x="3675204" y="4621468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1342929079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640491931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94486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915933-54DA-3442-B16A-A52DFBD57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041722"/>
              </p:ext>
            </p:extLst>
          </p:nvPr>
        </p:nvGraphicFramePr>
        <p:xfrm>
          <a:off x="6886489" y="4621468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14230707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584769072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07935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B310F5-2957-6F4A-AB7E-D949670FE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04353"/>
              </p:ext>
            </p:extLst>
          </p:nvPr>
        </p:nvGraphicFramePr>
        <p:xfrm>
          <a:off x="9742115" y="4621468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204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73F90-2056-5546-AFBA-E33701A6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4422" y="191555"/>
            <a:ext cx="9019620" cy="1265082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SPLIT into two arrays of approximate size</a:t>
            </a:r>
          </a:p>
          <a:p>
            <a:pPr algn="ctr"/>
            <a:r>
              <a:rPr lang="en-US" sz="4000" dirty="0"/>
              <a:t>AND REPEAT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7E59D5-F5BB-9248-83D0-9C5ECFDE3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244590"/>
              </p:ext>
            </p:extLst>
          </p:nvPr>
        </p:nvGraphicFramePr>
        <p:xfrm>
          <a:off x="851343" y="1688985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300511070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143460622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74350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0FA55CA-27DC-CB4B-A6B4-A38F57636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27205"/>
              </p:ext>
            </p:extLst>
          </p:nvPr>
        </p:nvGraphicFramePr>
        <p:xfrm>
          <a:off x="3855086" y="1688985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1342929079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640491931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94486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6F357F3-E8A5-DA42-8C7C-EBF55BD33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03024"/>
              </p:ext>
            </p:extLst>
          </p:nvPr>
        </p:nvGraphicFramePr>
        <p:xfrm>
          <a:off x="7066371" y="1688985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14230707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584769072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07935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53BBFF7-BDA6-8344-BE85-31E13E860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54934"/>
              </p:ext>
            </p:extLst>
          </p:nvPr>
        </p:nvGraphicFramePr>
        <p:xfrm>
          <a:off x="9921997" y="16889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AA9EF7D-90AF-9C48-BC40-289C143BD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66329"/>
              </p:ext>
            </p:extLst>
          </p:nvPr>
        </p:nvGraphicFramePr>
        <p:xfrm>
          <a:off x="270830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5B5ECD-89D4-A644-8DE9-88634CEC6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32186"/>
              </p:ext>
            </p:extLst>
          </p:nvPr>
        </p:nvGraphicFramePr>
        <p:xfrm>
          <a:off x="2135857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268641B-1857-A044-9633-F607C555F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46855"/>
              </p:ext>
            </p:extLst>
          </p:nvPr>
        </p:nvGraphicFramePr>
        <p:xfrm>
          <a:off x="3855086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10A9CFB-EAB8-494F-8689-24815AA93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18755"/>
              </p:ext>
            </p:extLst>
          </p:nvPr>
        </p:nvGraphicFramePr>
        <p:xfrm>
          <a:off x="5397466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545731E-51F5-F246-BA06-51222E1C7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682414"/>
              </p:ext>
            </p:extLst>
          </p:nvPr>
        </p:nvGraphicFramePr>
        <p:xfrm>
          <a:off x="7066371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F5E9397-5126-EA44-BE2B-1A51CBC0E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3170"/>
              </p:ext>
            </p:extLst>
          </p:nvPr>
        </p:nvGraphicFramePr>
        <p:xfrm>
          <a:off x="8637483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7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FE5-71AE-D644-B6EC-238C93A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73F90-2056-5546-AFBA-E33701A67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INITIAL UNSORTED ARRAY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7452"/>
              </p:ext>
            </p:extLst>
          </p:nvPr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249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73F90-2056-5546-AFBA-E33701A6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4422" y="191555"/>
            <a:ext cx="9019620" cy="1265082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For Each Split </a:t>
            </a:r>
            <a:r>
              <a:rPr lang="en-US" sz="4000" dirty="0">
                <a:sym typeface="Wingdings" pitchFamily="2" charset="2"/>
              </a:rPr>
              <a:t></a:t>
            </a:r>
            <a:r>
              <a:rPr lang="en-US" sz="4000" dirty="0"/>
              <a:t>The Problem becomes sorting SMALLER SORTED ARRAYS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NOTE: Arrays of Length 1 are sorted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AA9EF7D-90AF-9C48-BC40-289C143BD87C}"/>
              </a:ext>
            </a:extLst>
          </p:cNvPr>
          <p:cNvGraphicFramePr>
            <a:graphicFrameLocks noGrp="1"/>
          </p:cNvGraphicFramePr>
          <p:nvPr/>
        </p:nvGraphicFramePr>
        <p:xfrm>
          <a:off x="270830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5B5ECD-89D4-A644-8DE9-88634CEC6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07136"/>
              </p:ext>
            </p:extLst>
          </p:nvPr>
        </p:nvGraphicFramePr>
        <p:xfrm>
          <a:off x="2135857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268641B-1857-A044-9633-F607C555FD76}"/>
              </a:ext>
            </a:extLst>
          </p:cNvPr>
          <p:cNvGraphicFramePr>
            <a:graphicFrameLocks noGrp="1"/>
          </p:cNvGraphicFramePr>
          <p:nvPr/>
        </p:nvGraphicFramePr>
        <p:xfrm>
          <a:off x="3855086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10A9CFB-EAB8-494F-8689-24815AA93F91}"/>
              </a:ext>
            </a:extLst>
          </p:cNvPr>
          <p:cNvGraphicFramePr>
            <a:graphicFrameLocks noGrp="1"/>
          </p:cNvGraphicFramePr>
          <p:nvPr/>
        </p:nvGraphicFramePr>
        <p:xfrm>
          <a:off x="5397466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545731E-51F5-F246-BA06-51222E1C71DC}"/>
              </a:ext>
            </a:extLst>
          </p:cNvPr>
          <p:cNvGraphicFramePr>
            <a:graphicFrameLocks noGrp="1"/>
          </p:cNvGraphicFramePr>
          <p:nvPr/>
        </p:nvGraphicFramePr>
        <p:xfrm>
          <a:off x="7066371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F5E9397-5126-EA44-BE2B-1A51CBC0E730}"/>
              </a:ext>
            </a:extLst>
          </p:cNvPr>
          <p:cNvGraphicFramePr>
            <a:graphicFrameLocks noGrp="1"/>
          </p:cNvGraphicFramePr>
          <p:nvPr/>
        </p:nvGraphicFramePr>
        <p:xfrm>
          <a:off x="8637483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317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73F90-2056-5546-AFBA-E33701A6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4422" y="191555"/>
            <a:ext cx="9019620" cy="1265082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For Each Split </a:t>
            </a:r>
            <a:r>
              <a:rPr lang="en-US" sz="4000" dirty="0">
                <a:sym typeface="Wingdings" pitchFamily="2" charset="2"/>
              </a:rPr>
              <a:t> Merge Sorted Arrays</a:t>
            </a:r>
          </a:p>
          <a:p>
            <a:pPr algn="ctr"/>
            <a:r>
              <a:rPr lang="en-US" sz="4000" dirty="0">
                <a:sym typeface="Wingdings" pitchFamily="2" charset="2"/>
              </a:rPr>
              <a:t>By comparing first elements</a:t>
            </a:r>
            <a:endParaRPr lang="en-US" sz="40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AA9EF7D-90AF-9C48-BC40-289C143BD87C}"/>
              </a:ext>
            </a:extLst>
          </p:cNvPr>
          <p:cNvGraphicFramePr>
            <a:graphicFrameLocks noGrp="1"/>
          </p:cNvGraphicFramePr>
          <p:nvPr/>
        </p:nvGraphicFramePr>
        <p:xfrm>
          <a:off x="270830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5B5ECD-89D4-A644-8DE9-88634CEC64FA}"/>
              </a:ext>
            </a:extLst>
          </p:cNvPr>
          <p:cNvGraphicFramePr>
            <a:graphicFrameLocks noGrp="1"/>
          </p:cNvGraphicFramePr>
          <p:nvPr/>
        </p:nvGraphicFramePr>
        <p:xfrm>
          <a:off x="2135857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268641B-1857-A044-9633-F607C555FD76}"/>
              </a:ext>
            </a:extLst>
          </p:cNvPr>
          <p:cNvGraphicFramePr>
            <a:graphicFrameLocks noGrp="1"/>
          </p:cNvGraphicFramePr>
          <p:nvPr/>
        </p:nvGraphicFramePr>
        <p:xfrm>
          <a:off x="3855086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10A9CFB-EAB8-494F-8689-24815AA93F91}"/>
              </a:ext>
            </a:extLst>
          </p:cNvPr>
          <p:cNvGraphicFramePr>
            <a:graphicFrameLocks noGrp="1"/>
          </p:cNvGraphicFramePr>
          <p:nvPr/>
        </p:nvGraphicFramePr>
        <p:xfrm>
          <a:off x="5397466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545731E-51F5-F246-BA06-51222E1C71DC}"/>
              </a:ext>
            </a:extLst>
          </p:cNvPr>
          <p:cNvGraphicFramePr>
            <a:graphicFrameLocks noGrp="1"/>
          </p:cNvGraphicFramePr>
          <p:nvPr/>
        </p:nvGraphicFramePr>
        <p:xfrm>
          <a:off x="7066371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F5E9397-5126-EA44-BE2B-1A51CBC0E730}"/>
              </a:ext>
            </a:extLst>
          </p:cNvPr>
          <p:cNvGraphicFramePr>
            <a:graphicFrameLocks noGrp="1"/>
          </p:cNvGraphicFramePr>
          <p:nvPr/>
        </p:nvGraphicFramePr>
        <p:xfrm>
          <a:off x="8637483" y="36701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C45C58F-C881-7B49-BB4A-3659A537C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4859"/>
              </p:ext>
            </p:extLst>
          </p:nvPr>
        </p:nvGraphicFramePr>
        <p:xfrm>
          <a:off x="851343" y="1688985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300511070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143460622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7435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305D3B-9433-8D40-9F05-E567F0132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885504"/>
              </p:ext>
            </p:extLst>
          </p:nvPr>
        </p:nvGraphicFramePr>
        <p:xfrm>
          <a:off x="3855086" y="1688985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1342929079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640491931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94486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68D7F2-C34E-514F-99E1-089F5639A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917147"/>
              </p:ext>
            </p:extLst>
          </p:nvPr>
        </p:nvGraphicFramePr>
        <p:xfrm>
          <a:off x="7066371" y="1688985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14230707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584769072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07935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0F3B02B-DBE3-504D-B0BB-5AD95CCDF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82243"/>
              </p:ext>
            </p:extLst>
          </p:nvPr>
        </p:nvGraphicFramePr>
        <p:xfrm>
          <a:off x="9921997" y="1688985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613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73F90-2056-5546-AFBA-E33701A6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766" y="191555"/>
            <a:ext cx="11534931" cy="1265082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Re combine splits by comparing first elements to sort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03750"/>
              </p:ext>
            </p:extLst>
          </p:nvPr>
        </p:nvGraphicFramePr>
        <p:xfrm>
          <a:off x="1748433" y="925202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42EB2C-D266-D742-A055-5BEF56DC8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55973"/>
              </p:ext>
            </p:extLst>
          </p:nvPr>
        </p:nvGraphicFramePr>
        <p:xfrm>
          <a:off x="1106176" y="2773335"/>
          <a:ext cx="5138056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236579135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182712820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1109721995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1910644971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6750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9BAF05-CB9A-D147-B695-DBE21BDA338A}"/>
              </a:ext>
            </a:extLst>
          </p:cNvPr>
          <p:cNvGraphicFramePr>
            <a:graphicFrameLocks noGrp="1"/>
          </p:cNvGraphicFramePr>
          <p:nvPr/>
        </p:nvGraphicFramePr>
        <p:xfrm>
          <a:off x="6886489" y="2773335"/>
          <a:ext cx="3853542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35565631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173251478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846CBE-F33F-464C-8A8A-477C35AF8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548478"/>
              </p:ext>
            </p:extLst>
          </p:nvPr>
        </p:nvGraphicFramePr>
        <p:xfrm>
          <a:off x="671461" y="4621468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300511070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143460622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7435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9AEE96A-CAD2-4F43-B8AC-0E6D9EAC68FC}"/>
              </a:ext>
            </a:extLst>
          </p:cNvPr>
          <p:cNvGraphicFramePr>
            <a:graphicFrameLocks noGrp="1"/>
          </p:cNvGraphicFramePr>
          <p:nvPr/>
        </p:nvGraphicFramePr>
        <p:xfrm>
          <a:off x="3675204" y="4621468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1342929079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640491931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94486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915933-54DA-3442-B16A-A52DFBD57260}"/>
              </a:ext>
            </a:extLst>
          </p:cNvPr>
          <p:cNvGraphicFramePr>
            <a:graphicFrameLocks noGrp="1"/>
          </p:cNvGraphicFramePr>
          <p:nvPr/>
        </p:nvGraphicFramePr>
        <p:xfrm>
          <a:off x="6886489" y="4621468"/>
          <a:ext cx="256902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14230707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584769072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07935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B310F5-2957-6F4A-AB7E-D949670FE4E7}"/>
              </a:ext>
            </a:extLst>
          </p:cNvPr>
          <p:cNvGraphicFramePr>
            <a:graphicFrameLocks noGrp="1"/>
          </p:cNvGraphicFramePr>
          <p:nvPr/>
        </p:nvGraphicFramePr>
        <p:xfrm>
          <a:off x="9742115" y="4621468"/>
          <a:ext cx="1284514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4104749663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214108"/>
                  </a:ext>
                </a:extLst>
              </a:tr>
            </a:tbl>
          </a:graphicData>
        </a:graphic>
      </p:graphicFrame>
      <p:sp>
        <p:nvSpPr>
          <p:cNvPr id="2" name="Down Arrow 1">
            <a:extLst>
              <a:ext uri="{FF2B5EF4-FFF2-40B4-BE49-F238E27FC236}">
                <a16:creationId xmlns:a16="http://schemas.microsoft.com/office/drawing/2014/main" id="{A2B40BC7-40CD-2C4B-89DD-ACCF50A06C5F}"/>
              </a:ext>
            </a:extLst>
          </p:cNvPr>
          <p:cNvSpPr/>
          <p:nvPr/>
        </p:nvSpPr>
        <p:spPr>
          <a:xfrm rot="10800000">
            <a:off x="104931" y="1094282"/>
            <a:ext cx="371835" cy="5044190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FE5-71AE-D644-B6EC-238C93A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1883"/>
              </p:ext>
            </p:extLst>
          </p:nvPr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FF2B5EF4-FFF2-40B4-BE49-F238E27FC236}">
                <a16:creationId xmlns:a16="http://schemas.microsoft.com/office/drawing/2014/main" id="{86BC532F-AB36-1D4C-A075-61ED92C1875F}"/>
              </a:ext>
            </a:extLst>
          </p:cNvPr>
          <p:cNvSpPr/>
          <p:nvPr/>
        </p:nvSpPr>
        <p:spPr>
          <a:xfrm rot="10800000">
            <a:off x="1843785" y="4032664"/>
            <a:ext cx="719528" cy="99902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CE843E44-B159-984D-8E42-953406F6EEF7}"/>
              </a:ext>
            </a:extLst>
          </p:cNvPr>
          <p:cNvSpPr/>
          <p:nvPr/>
        </p:nvSpPr>
        <p:spPr>
          <a:xfrm rot="10800000">
            <a:off x="9628681" y="4032665"/>
            <a:ext cx="719528" cy="99902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84E05F4-553B-094E-A2C0-5DB1721654AE}"/>
              </a:ext>
            </a:extLst>
          </p:cNvPr>
          <p:cNvSpPr/>
          <p:nvPr/>
        </p:nvSpPr>
        <p:spPr>
          <a:xfrm rot="10800000">
            <a:off x="3169790" y="4032664"/>
            <a:ext cx="719528" cy="9990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686C2-9164-C34B-8D04-A47E6E7D5702}"/>
              </a:ext>
            </a:extLst>
          </p:cNvPr>
          <p:cNvSpPr txBox="1"/>
          <p:nvPr/>
        </p:nvSpPr>
        <p:spPr>
          <a:xfrm>
            <a:off x="2783792" y="5031689"/>
            <a:ext cx="1491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Element Compare Left</a:t>
            </a:r>
          </a:p>
          <a:p>
            <a:pPr algn="ctr"/>
            <a:r>
              <a:rPr lang="en-US" dirty="0"/>
              <a:t>( L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CCFEF-9ECD-D642-9A95-6033BE93A17D}"/>
              </a:ext>
            </a:extLst>
          </p:cNvPr>
          <p:cNvSpPr txBox="1"/>
          <p:nvPr/>
        </p:nvSpPr>
        <p:spPr>
          <a:xfrm>
            <a:off x="1457474" y="5032253"/>
            <a:ext cx="149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Pivot</a:t>
            </a:r>
          </a:p>
          <a:p>
            <a:pPr algn="ctr"/>
            <a:r>
              <a:rPr lang="en-US" dirty="0"/>
              <a:t>( P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39F0F-4434-1B4E-8FAD-E01F4A48A66F}"/>
              </a:ext>
            </a:extLst>
          </p:cNvPr>
          <p:cNvSpPr txBox="1"/>
          <p:nvPr/>
        </p:nvSpPr>
        <p:spPr>
          <a:xfrm>
            <a:off x="9187094" y="5031689"/>
            <a:ext cx="1602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Element Compare Right</a:t>
            </a:r>
          </a:p>
          <a:p>
            <a:pPr algn="ctr"/>
            <a:r>
              <a:rPr lang="en-US" dirty="0"/>
              <a:t>( R )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46429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Want L &gt; P and R &lt; P</a:t>
            </a:r>
          </a:p>
          <a:p>
            <a:pPr algn="ctr">
              <a:spcBef>
                <a:spcPts val="0"/>
              </a:spcBef>
            </a:pPr>
            <a:r>
              <a:rPr lang="en-US" sz="4000" dirty="0"/>
              <a:t>Note P is Arbitrary</a:t>
            </a:r>
          </a:p>
        </p:txBody>
      </p:sp>
    </p:spTree>
    <p:extLst>
      <p:ext uri="{BB962C8B-B14F-4D97-AF65-F5344CB8AC3E}">
        <p14:creationId xmlns:p14="http://schemas.microsoft.com/office/powerpoint/2010/main" val="259485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FE5-71AE-D644-B6EC-238C93A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FF2B5EF4-FFF2-40B4-BE49-F238E27FC236}">
                <a16:creationId xmlns:a16="http://schemas.microsoft.com/office/drawing/2014/main" id="{86BC532F-AB36-1D4C-A075-61ED92C1875F}"/>
              </a:ext>
            </a:extLst>
          </p:cNvPr>
          <p:cNvSpPr/>
          <p:nvPr/>
        </p:nvSpPr>
        <p:spPr>
          <a:xfrm rot="10800000">
            <a:off x="1843785" y="4032664"/>
            <a:ext cx="719528" cy="99902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CE843E44-B159-984D-8E42-953406F6EEF7}"/>
              </a:ext>
            </a:extLst>
          </p:cNvPr>
          <p:cNvSpPr/>
          <p:nvPr/>
        </p:nvSpPr>
        <p:spPr>
          <a:xfrm rot="10800000">
            <a:off x="9628681" y="4032665"/>
            <a:ext cx="719528" cy="99902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84E05F4-553B-094E-A2C0-5DB1721654AE}"/>
              </a:ext>
            </a:extLst>
          </p:cNvPr>
          <p:cNvSpPr/>
          <p:nvPr/>
        </p:nvSpPr>
        <p:spPr>
          <a:xfrm rot="10800000">
            <a:off x="3169790" y="4032664"/>
            <a:ext cx="719528" cy="9990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686C2-9164-C34B-8D04-A47E6E7D5702}"/>
              </a:ext>
            </a:extLst>
          </p:cNvPr>
          <p:cNvSpPr txBox="1"/>
          <p:nvPr/>
        </p:nvSpPr>
        <p:spPr>
          <a:xfrm>
            <a:off x="2783792" y="5031689"/>
            <a:ext cx="1491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Element Compare Left</a:t>
            </a:r>
          </a:p>
          <a:p>
            <a:pPr algn="ctr"/>
            <a:r>
              <a:rPr lang="en-US" dirty="0"/>
              <a:t>( L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CCFEF-9ECD-D642-9A95-6033BE93A17D}"/>
              </a:ext>
            </a:extLst>
          </p:cNvPr>
          <p:cNvSpPr txBox="1"/>
          <p:nvPr/>
        </p:nvSpPr>
        <p:spPr>
          <a:xfrm>
            <a:off x="1457474" y="5032253"/>
            <a:ext cx="149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Pivot</a:t>
            </a:r>
          </a:p>
          <a:p>
            <a:pPr algn="ctr"/>
            <a:r>
              <a:rPr lang="en-US" dirty="0"/>
              <a:t>( P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39F0F-4434-1B4E-8FAD-E01F4A48A66F}"/>
              </a:ext>
            </a:extLst>
          </p:cNvPr>
          <p:cNvSpPr txBox="1"/>
          <p:nvPr/>
        </p:nvSpPr>
        <p:spPr>
          <a:xfrm>
            <a:off x="9187094" y="5031689"/>
            <a:ext cx="1602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Element Compare Right</a:t>
            </a:r>
          </a:p>
          <a:p>
            <a:pPr algn="ctr"/>
            <a:r>
              <a:rPr lang="en-US" dirty="0"/>
              <a:t>( R )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121380"/>
            <a:ext cx="6801612" cy="1265082"/>
          </a:xfrm>
        </p:spPr>
        <p:txBody>
          <a:bodyPr>
            <a:noAutofit/>
          </a:bodyPr>
          <a:lstStyle/>
          <a:p>
            <a:r>
              <a:rPr lang="en-US" sz="4000" dirty="0"/>
              <a:t>4 &lt; 7</a:t>
            </a:r>
          </a:p>
        </p:txBody>
      </p:sp>
    </p:spTree>
    <p:extLst>
      <p:ext uri="{BB962C8B-B14F-4D97-AF65-F5344CB8AC3E}">
        <p14:creationId xmlns:p14="http://schemas.microsoft.com/office/powerpoint/2010/main" val="234275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FE5-71AE-D644-B6EC-238C93A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600107"/>
              </p:ext>
            </p:extLst>
          </p:nvPr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4051557" y="4032664"/>
            <a:ext cx="1491521" cy="1922355"/>
            <a:chOff x="2783792" y="4032664"/>
            <a:chExt cx="1491521" cy="1922355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Element Compare Left</a:t>
              </a:r>
            </a:p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1457474" y="4032664"/>
            <a:ext cx="1491521" cy="1645920"/>
            <a:chOff x="1457474" y="4032664"/>
            <a:chExt cx="1491521" cy="1645920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Pivot</a:t>
              </a:r>
            </a:p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9187094" y="4032665"/>
            <a:ext cx="1602701" cy="1922354"/>
            <a:chOff x="9187094" y="4032665"/>
            <a:chExt cx="1602701" cy="19223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Element Compare Right</a:t>
              </a:r>
            </a:p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121380"/>
            <a:ext cx="6801612" cy="1265082"/>
          </a:xfrm>
        </p:spPr>
        <p:txBody>
          <a:bodyPr>
            <a:noAutofit/>
          </a:bodyPr>
          <a:lstStyle/>
          <a:p>
            <a:r>
              <a:rPr lang="en-US" sz="4000" dirty="0"/>
              <a:t>5 &lt; 7</a:t>
            </a:r>
          </a:p>
        </p:txBody>
      </p:sp>
    </p:spTree>
    <p:extLst>
      <p:ext uri="{BB962C8B-B14F-4D97-AF65-F5344CB8AC3E}">
        <p14:creationId xmlns:p14="http://schemas.microsoft.com/office/powerpoint/2010/main" val="233144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FE5-71AE-D644-B6EC-238C93A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843275"/>
              </p:ext>
            </p:extLst>
          </p:nvPr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5350238" y="4070510"/>
            <a:ext cx="1491521" cy="1922355"/>
            <a:chOff x="2783792" y="4032664"/>
            <a:chExt cx="1491521" cy="1922355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Element Compare Left</a:t>
              </a:r>
            </a:p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1457474" y="4032664"/>
            <a:ext cx="1491521" cy="1645920"/>
            <a:chOff x="1457474" y="4032664"/>
            <a:chExt cx="1491521" cy="1645920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Pivot</a:t>
              </a:r>
            </a:p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9187094" y="4032665"/>
            <a:ext cx="1602701" cy="1922354"/>
            <a:chOff x="9187094" y="4032665"/>
            <a:chExt cx="1602701" cy="19223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Element Compare Right</a:t>
              </a:r>
            </a:p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98895"/>
            <a:ext cx="6801612" cy="1265082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9 &gt; 7</a:t>
            </a:r>
          </a:p>
          <a:p>
            <a:pPr algn="ctr">
              <a:spcBef>
                <a:spcPts val="0"/>
              </a:spcBef>
            </a:pPr>
            <a:r>
              <a:rPr lang="en-US" sz="4000" dirty="0"/>
              <a:t>Check R</a:t>
            </a:r>
          </a:p>
        </p:txBody>
      </p:sp>
    </p:spTree>
    <p:extLst>
      <p:ext uri="{BB962C8B-B14F-4D97-AF65-F5344CB8AC3E}">
        <p14:creationId xmlns:p14="http://schemas.microsoft.com/office/powerpoint/2010/main" val="105059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FE5-71AE-D644-B6EC-238C93A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5350238" y="4070510"/>
            <a:ext cx="1491521" cy="1922355"/>
            <a:chOff x="2783792" y="4032664"/>
            <a:chExt cx="1491521" cy="1922355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Element Compare Left</a:t>
              </a:r>
            </a:p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1457474" y="4032664"/>
            <a:ext cx="1491521" cy="1645920"/>
            <a:chOff x="1457474" y="4032664"/>
            <a:chExt cx="1491521" cy="1645920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Pivot</a:t>
              </a:r>
            </a:p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9187094" y="4032665"/>
            <a:ext cx="1602701" cy="1922354"/>
            <a:chOff x="9187094" y="4032665"/>
            <a:chExt cx="1602701" cy="19223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Element Compare Right</a:t>
              </a:r>
            </a:p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98895"/>
            <a:ext cx="6801612" cy="1265082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8 &gt; 7</a:t>
            </a:r>
          </a:p>
        </p:txBody>
      </p:sp>
    </p:spTree>
    <p:extLst>
      <p:ext uri="{BB962C8B-B14F-4D97-AF65-F5344CB8AC3E}">
        <p14:creationId xmlns:p14="http://schemas.microsoft.com/office/powerpoint/2010/main" val="184006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CFE5-71AE-D644-B6EC-238C93A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07CD5-D28C-D345-93AA-7A923E2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44848"/>
              </p:ext>
            </p:extLst>
          </p:nvPr>
        </p:nvGraphicFramePr>
        <p:xfrm>
          <a:off x="1600200" y="2386744"/>
          <a:ext cx="8991598" cy="164592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1284514">
                  <a:extLst>
                    <a:ext uri="{9D8B030D-6E8A-4147-A177-3AD203B41FA5}">
                      <a16:colId xmlns:a16="http://schemas.microsoft.com/office/drawing/2014/main" val="21036373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3080490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718190572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3191466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110392107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94307787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3221120799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6000" u="sng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u="none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61300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048D1AE-8BDC-B848-AF34-ED91E790C349}"/>
              </a:ext>
            </a:extLst>
          </p:cNvPr>
          <p:cNvGrpSpPr/>
          <p:nvPr/>
        </p:nvGrpSpPr>
        <p:grpSpPr>
          <a:xfrm>
            <a:off x="5350238" y="4070510"/>
            <a:ext cx="1491521" cy="1922355"/>
            <a:chOff x="2783792" y="4032664"/>
            <a:chExt cx="1491521" cy="1922355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84E05F4-553B-094E-A2C0-5DB1721654AE}"/>
                </a:ext>
              </a:extLst>
            </p:cNvPr>
            <p:cNvSpPr/>
            <p:nvPr/>
          </p:nvSpPr>
          <p:spPr>
            <a:xfrm rot="10800000">
              <a:off x="3169790" y="4032664"/>
              <a:ext cx="719528" cy="9990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F686C2-9164-C34B-8D04-A47E6E7D5702}"/>
                </a:ext>
              </a:extLst>
            </p:cNvPr>
            <p:cNvSpPr txBox="1"/>
            <p:nvPr/>
          </p:nvSpPr>
          <p:spPr>
            <a:xfrm>
              <a:off x="2783792" y="5031689"/>
              <a:ext cx="1491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Element Compare Left</a:t>
              </a:r>
            </a:p>
            <a:p>
              <a:pPr algn="ctr"/>
              <a:r>
                <a:rPr lang="en-US" dirty="0"/>
                <a:t>( L 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CDE18-579E-B44C-994A-6A96EA303B4F}"/>
              </a:ext>
            </a:extLst>
          </p:cNvPr>
          <p:cNvGrpSpPr/>
          <p:nvPr/>
        </p:nvGrpSpPr>
        <p:grpSpPr>
          <a:xfrm>
            <a:off x="1457474" y="4070510"/>
            <a:ext cx="1491521" cy="1645920"/>
            <a:chOff x="1457474" y="4032664"/>
            <a:chExt cx="1491521" cy="1645920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86BC532F-AB36-1D4C-A075-61ED92C1875F}"/>
                </a:ext>
              </a:extLst>
            </p:cNvPr>
            <p:cNvSpPr/>
            <p:nvPr/>
          </p:nvSpPr>
          <p:spPr>
            <a:xfrm rot="10800000">
              <a:off x="1843785" y="4032664"/>
              <a:ext cx="719528" cy="99902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CCFEF-9ECD-D642-9A95-6033BE93A17D}"/>
                </a:ext>
              </a:extLst>
            </p:cNvPr>
            <p:cNvSpPr txBox="1"/>
            <p:nvPr/>
          </p:nvSpPr>
          <p:spPr>
            <a:xfrm>
              <a:off x="1457474" y="5032253"/>
              <a:ext cx="1491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Pivot</a:t>
              </a:r>
            </a:p>
            <a:p>
              <a:pPr algn="ctr"/>
              <a:r>
                <a:rPr lang="en-US" dirty="0"/>
                <a:t>( P 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4EE03-F0C6-EC42-8683-7F00E74B804C}"/>
              </a:ext>
            </a:extLst>
          </p:cNvPr>
          <p:cNvGrpSpPr/>
          <p:nvPr/>
        </p:nvGrpSpPr>
        <p:grpSpPr>
          <a:xfrm>
            <a:off x="7894104" y="4055431"/>
            <a:ext cx="1602701" cy="1922354"/>
            <a:chOff x="9187094" y="4032665"/>
            <a:chExt cx="1602701" cy="19223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E843E44-B159-984D-8E42-953406F6EEF7}"/>
                </a:ext>
              </a:extLst>
            </p:cNvPr>
            <p:cNvSpPr/>
            <p:nvPr/>
          </p:nvSpPr>
          <p:spPr>
            <a:xfrm rot="10800000">
              <a:off x="9628681" y="4032665"/>
              <a:ext cx="719528" cy="999024"/>
            </a:xfrm>
            <a:prstGeom prst="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39F0F-4434-1B4E-8FAD-E01F4A48A66F}"/>
                </a:ext>
              </a:extLst>
            </p:cNvPr>
            <p:cNvSpPr txBox="1"/>
            <p:nvPr/>
          </p:nvSpPr>
          <p:spPr>
            <a:xfrm>
              <a:off x="9187094" y="5031689"/>
              <a:ext cx="16027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Element Compare Right</a:t>
              </a:r>
            </a:p>
            <a:p>
              <a:pPr algn="ctr"/>
              <a:r>
                <a:rPr lang="en-US" dirty="0"/>
                <a:t>( R )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B08F62-6EA8-254A-ABDC-BDDD7C5E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3" y="1083816"/>
            <a:ext cx="6801612" cy="126508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2 &lt;= 7</a:t>
            </a:r>
          </a:p>
          <a:p>
            <a:pPr algn="ctr">
              <a:spcBef>
                <a:spcPts val="0"/>
              </a:spcBef>
            </a:pPr>
            <a:r>
              <a:rPr lang="en-US" sz="4000" dirty="0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7633676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66</TotalTime>
  <Words>605</Words>
  <Application>Microsoft Macintosh PowerPoint</Application>
  <PresentationFormat>Widescreen</PresentationFormat>
  <Paragraphs>335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Gill Sans MT</vt:lpstr>
      <vt:lpstr>Wingdings</vt:lpstr>
      <vt:lpstr>Parcel</vt:lpstr>
      <vt:lpstr>Sorting Methods: Part 1</vt:lpstr>
      <vt:lpstr>Quick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 Sort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Methods: Part 1</dc:title>
  <dc:creator>Microsoft Office User</dc:creator>
  <cp:lastModifiedBy>Microsoft Office User</cp:lastModifiedBy>
  <cp:revision>9</cp:revision>
  <dcterms:created xsi:type="dcterms:W3CDTF">2018-10-23T13:54:10Z</dcterms:created>
  <dcterms:modified xsi:type="dcterms:W3CDTF">2018-10-23T15:00:10Z</dcterms:modified>
</cp:coreProperties>
</file>