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Comfortaa" panose="020B0604020202020204" charset="0"/>
      <p:regular r:id="rId28"/>
      <p:bold r:id="rId29"/>
    </p:embeddedFont>
    <p:embeddedFont>
      <p:font typeface="Open Sans" panose="020B0604020202020204" charset="0"/>
      <p:regular r:id="rId30"/>
      <p:bold r:id="rId31"/>
      <p:italic r:id="rId32"/>
      <p:boldItalic r:id="rId33"/>
    </p:embeddedFont>
    <p:embeddedFont>
      <p:font typeface="PT Sans Narrow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064B99-6501-4584-8FCD-5958E80011D6}">
  <a:tblStyle styleId="{19064B99-6501-4584-8FCD-5958E80011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0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4f0a98f6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4f0a98f6b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4f0a98f6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4f0a98f6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4f0a98f6b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4f0a98f6b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4f0a98f6b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4f0a98f6b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4f0a98f6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4f0a98f6b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f0a98f6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4f0a98f6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4f0a98f6b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4f0a98f6b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4f0a98f6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4f0a98f6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f0a98f6b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f0a98f6b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4f0a98f6b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4f0a98f6b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f0a98f6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f0a98f6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4f0a98f6b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4f0a98f6b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fe86ba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fe86ba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3fe86ba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3fe86ba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3fe86ba7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3fe86ba7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3fe86ba7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3fe86ba7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3fe86ba7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3fe86ba7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4f0a98f6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4f0a98f6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4f0a98f6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4f0a98f6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f0a98f6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f0a98f6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f0a98f6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f0a98f6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4f0a98f6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4f0a98f6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4f0a98f6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4f0a98f6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4f0a98f6b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4f0a98f6b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Pics or it didn’t happen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APImage Class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100" y="445023"/>
            <a:ext cx="4734199" cy="44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Mutators &amp;&amp; Accessors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In other words: Getters and Setters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350" y="1996875"/>
            <a:ext cx="6291651" cy="29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Mutators &amp;&amp; Accessors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In other words: Getters and Setters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350" y="1996875"/>
            <a:ext cx="6291651" cy="292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4"/>
          <p:cNvCxnSpPr/>
          <p:nvPr/>
        </p:nvCxnSpPr>
        <p:spPr>
          <a:xfrm>
            <a:off x="851350" y="2571750"/>
            <a:ext cx="2001000" cy="24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4"/>
          <p:cNvCxnSpPr/>
          <p:nvPr/>
        </p:nvCxnSpPr>
        <p:spPr>
          <a:xfrm>
            <a:off x="851350" y="2797675"/>
            <a:ext cx="2001000" cy="24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4"/>
          <p:cNvCxnSpPr/>
          <p:nvPr/>
        </p:nvCxnSpPr>
        <p:spPr>
          <a:xfrm>
            <a:off x="851350" y="3037675"/>
            <a:ext cx="2001000" cy="24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4"/>
          <p:cNvCxnSpPr/>
          <p:nvPr/>
        </p:nvCxnSpPr>
        <p:spPr>
          <a:xfrm rot="10800000" flipH="1">
            <a:off x="840250" y="3637525"/>
            <a:ext cx="1640700" cy="1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4"/>
          <p:cNvCxnSpPr/>
          <p:nvPr/>
        </p:nvCxnSpPr>
        <p:spPr>
          <a:xfrm rot="10800000" flipH="1">
            <a:off x="880375" y="3743650"/>
            <a:ext cx="1971900" cy="2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4"/>
          <p:cNvCxnSpPr/>
          <p:nvPr/>
        </p:nvCxnSpPr>
        <p:spPr>
          <a:xfrm rot="10800000" flipH="1">
            <a:off x="860375" y="4016100"/>
            <a:ext cx="1992000" cy="3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24"/>
          <p:cNvSpPr txBox="1"/>
          <p:nvPr/>
        </p:nvSpPr>
        <p:spPr>
          <a:xfrm>
            <a:off x="100050" y="3813300"/>
            <a:ext cx="1000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Setters</a:t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100050" y="2563975"/>
            <a:ext cx="1000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Constructors!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This is the “method” called to create the object.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350" y="1996875"/>
            <a:ext cx="6291651" cy="29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Constructors!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This is the “method” called to create the object.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350" y="1996875"/>
            <a:ext cx="6291651" cy="292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6"/>
          <p:cNvCxnSpPr/>
          <p:nvPr/>
        </p:nvCxnSpPr>
        <p:spPr>
          <a:xfrm rot="10800000" flipH="1">
            <a:off x="1120500" y="2557025"/>
            <a:ext cx="1600800" cy="16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26"/>
          <p:cNvSpPr txBox="1"/>
          <p:nvPr/>
        </p:nvSpPr>
        <p:spPr>
          <a:xfrm>
            <a:off x="220100" y="4157825"/>
            <a:ext cx="1220400" cy="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toString()</a:t>
            </a: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APImage image = new APImage(“dog.png”);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System.out.print(image.toString());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Filename: dog.png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Width: 300 Height: 225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toString()</a:t>
            </a:r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APImage image = new APImage(“dog.png”);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System.out.print(image.toString());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>
                <a:latin typeface="Comfortaa"/>
                <a:ea typeface="Comfortaa"/>
                <a:cs typeface="Comfortaa"/>
                <a:sym typeface="Comfortaa"/>
              </a:rPr>
              <a:t>Same As:</a:t>
            </a:r>
            <a:endParaRPr sz="3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System.out.print(image);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APImage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APImage is a 2DArray (Matrix) or Pixel Objects.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APImage</a:t>
            </a: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95" name="Google Shape;195;p30"/>
          <p:cNvGraphicFramePr/>
          <p:nvPr/>
        </p:nvGraphicFramePr>
        <p:xfrm>
          <a:off x="2483150" y="115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{19064B99-6501-4584-8FCD-5958E80011D6}</a:tableStyleId>
              </a:tblPr>
              <a:tblGrid>
                <a:gridCol w="86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APImage</a:t>
            </a:r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02" name="Google Shape;202;p31"/>
          <p:cNvGraphicFramePr/>
          <p:nvPr/>
        </p:nvGraphicFramePr>
        <p:xfrm>
          <a:off x="2483150" y="115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{19064B99-6501-4584-8FCD-5958E80011D6}</a:tableStyleId>
              </a:tblPr>
              <a:tblGrid>
                <a:gridCol w="86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03" name="Google Shape;203;p31"/>
          <p:cNvCxnSpPr/>
          <p:nvPr/>
        </p:nvCxnSpPr>
        <p:spPr>
          <a:xfrm rot="10800000" flipH="1">
            <a:off x="5662475" y="1016475"/>
            <a:ext cx="1800900" cy="9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" name="Google Shape;204;p31"/>
          <p:cNvSpPr txBox="1"/>
          <p:nvPr/>
        </p:nvSpPr>
        <p:spPr>
          <a:xfrm>
            <a:off x="7463375" y="445025"/>
            <a:ext cx="1960800" cy="14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Pixel Object: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r= 00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g= 00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b= 00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l="4313" t="2922" r="3715" b="3400"/>
          <a:stretch/>
        </p:blipFill>
        <p:spPr>
          <a:xfrm>
            <a:off x="2139700" y="86400"/>
            <a:ext cx="4896600" cy="481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APImage</a:t>
            </a:r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How can we traverse the image?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>
                <a:latin typeface="Comfortaa"/>
                <a:ea typeface="Comfortaa"/>
                <a:cs typeface="Comfortaa"/>
                <a:sym typeface="Comfortaa"/>
              </a:rPr>
              <a:t>For loops!</a:t>
            </a:r>
            <a:endParaRPr sz="3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APImage</a:t>
            </a: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How can we traverse the image?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>
                <a:latin typeface="Comfortaa"/>
                <a:ea typeface="Comfortaa"/>
                <a:cs typeface="Comfortaa"/>
                <a:sym typeface="Comfortaa"/>
              </a:rPr>
              <a:t>For loops!</a:t>
            </a:r>
            <a:endParaRPr sz="3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for(int i = 0; i&lt;image.getHeight(); i++){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	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APImage</a:t>
            </a:r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How can we traverse the image?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>
                <a:latin typeface="Comfortaa"/>
                <a:ea typeface="Comfortaa"/>
                <a:cs typeface="Comfortaa"/>
                <a:sym typeface="Comfortaa"/>
              </a:rPr>
              <a:t>For loops!</a:t>
            </a:r>
            <a:endParaRPr sz="3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for(int i = 0; i&lt;image.getHeight(); i++){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	for( int j=0; j&lt;image.getLength(); j++){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APImage</a:t>
            </a:r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29" name="Google Shape;229;p35"/>
          <p:cNvGraphicFramePr/>
          <p:nvPr/>
        </p:nvGraphicFramePr>
        <p:xfrm>
          <a:off x="2483150" y="115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{19064B99-6501-4584-8FCD-5958E80011D6}</a:tableStyleId>
              </a:tblPr>
              <a:tblGrid>
                <a:gridCol w="86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30" name="Google Shape;230;p35"/>
          <p:cNvCxnSpPr/>
          <p:nvPr/>
        </p:nvCxnSpPr>
        <p:spPr>
          <a:xfrm rot="10800000" flipH="1">
            <a:off x="3058925" y="1624250"/>
            <a:ext cx="3196200" cy="3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35"/>
          <p:cNvCxnSpPr/>
          <p:nvPr/>
        </p:nvCxnSpPr>
        <p:spPr>
          <a:xfrm rot="10800000" flipH="1">
            <a:off x="3058925" y="2130575"/>
            <a:ext cx="3196200" cy="3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35"/>
          <p:cNvCxnSpPr/>
          <p:nvPr/>
        </p:nvCxnSpPr>
        <p:spPr>
          <a:xfrm rot="10800000" flipH="1">
            <a:off x="3058925" y="2900425"/>
            <a:ext cx="3196200" cy="3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35"/>
          <p:cNvCxnSpPr/>
          <p:nvPr/>
        </p:nvCxnSpPr>
        <p:spPr>
          <a:xfrm rot="10800000" flipH="1">
            <a:off x="3058925" y="3616475"/>
            <a:ext cx="3196200" cy="3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35"/>
          <p:cNvCxnSpPr/>
          <p:nvPr/>
        </p:nvCxnSpPr>
        <p:spPr>
          <a:xfrm rot="10800000" flipH="1">
            <a:off x="3058925" y="4332525"/>
            <a:ext cx="3196200" cy="3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APImage</a:t>
            </a:r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How can we traverse the image?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>
                <a:latin typeface="Comfortaa"/>
                <a:ea typeface="Comfortaa"/>
                <a:cs typeface="Comfortaa"/>
                <a:sym typeface="Comfortaa"/>
              </a:rPr>
              <a:t>For loops!</a:t>
            </a:r>
            <a:endParaRPr sz="3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for(Pixel p : image){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	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APImage</a:t>
            </a:r>
            <a:endParaRPr/>
          </a:p>
        </p:txBody>
      </p:sp>
      <p:sp>
        <p:nvSpPr>
          <p:cNvPr id="246" name="Google Shape;246;p3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47" name="Google Shape;247;p37"/>
          <p:cNvGraphicFramePr/>
          <p:nvPr/>
        </p:nvGraphicFramePr>
        <p:xfrm>
          <a:off x="2483150" y="115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{19064B99-6501-4584-8FCD-5958E80011D6}</a:tableStyleId>
              </a:tblPr>
              <a:tblGrid>
                <a:gridCol w="86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48" name="Google Shape;248;p37"/>
          <p:cNvCxnSpPr/>
          <p:nvPr/>
        </p:nvCxnSpPr>
        <p:spPr>
          <a:xfrm rot="10800000" flipH="1">
            <a:off x="3058925" y="1624250"/>
            <a:ext cx="3196200" cy="3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37"/>
          <p:cNvCxnSpPr/>
          <p:nvPr/>
        </p:nvCxnSpPr>
        <p:spPr>
          <a:xfrm rot="10800000" flipH="1">
            <a:off x="3058925" y="2130575"/>
            <a:ext cx="3196200" cy="3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37"/>
          <p:cNvCxnSpPr/>
          <p:nvPr/>
        </p:nvCxnSpPr>
        <p:spPr>
          <a:xfrm rot="10800000" flipH="1">
            <a:off x="3058925" y="2900425"/>
            <a:ext cx="3196200" cy="3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37"/>
          <p:cNvCxnSpPr/>
          <p:nvPr/>
        </p:nvCxnSpPr>
        <p:spPr>
          <a:xfrm rot="10800000" flipH="1">
            <a:off x="3058925" y="3616475"/>
            <a:ext cx="3196200" cy="3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37"/>
          <p:cNvCxnSpPr/>
          <p:nvPr/>
        </p:nvCxnSpPr>
        <p:spPr>
          <a:xfrm rot="10800000" flipH="1">
            <a:off x="3058925" y="4332525"/>
            <a:ext cx="3196200" cy="3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l="4313" t="2922" r="3715" b="3400"/>
          <a:stretch/>
        </p:blipFill>
        <p:spPr>
          <a:xfrm>
            <a:off x="2139700" y="86400"/>
            <a:ext cx="4896600" cy="4818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5"/>
          <p:cNvCxnSpPr/>
          <p:nvPr/>
        </p:nvCxnSpPr>
        <p:spPr>
          <a:xfrm flipH="1">
            <a:off x="1131550" y="1201525"/>
            <a:ext cx="1985400" cy="195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5"/>
          <p:cNvSpPr/>
          <p:nvPr/>
        </p:nvSpPr>
        <p:spPr>
          <a:xfrm>
            <a:off x="493775" y="3166350"/>
            <a:ext cx="596700" cy="617100"/>
          </a:xfrm>
          <a:prstGeom prst="rect">
            <a:avLst/>
          </a:prstGeom>
          <a:solidFill>
            <a:srgbClr val="8B451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l="4313" t="2922" r="3715" b="3400"/>
          <a:stretch/>
        </p:blipFill>
        <p:spPr>
          <a:xfrm>
            <a:off x="2139700" y="86400"/>
            <a:ext cx="4896600" cy="4818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6"/>
          <p:cNvCxnSpPr/>
          <p:nvPr/>
        </p:nvCxnSpPr>
        <p:spPr>
          <a:xfrm flipH="1">
            <a:off x="1131550" y="1201525"/>
            <a:ext cx="1985400" cy="195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6"/>
          <p:cNvSpPr/>
          <p:nvPr/>
        </p:nvSpPr>
        <p:spPr>
          <a:xfrm>
            <a:off x="493775" y="3166350"/>
            <a:ext cx="596700" cy="617100"/>
          </a:xfrm>
          <a:prstGeom prst="rect">
            <a:avLst/>
          </a:prstGeom>
          <a:solidFill>
            <a:srgbClr val="8B451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123425" y="3876150"/>
            <a:ext cx="13374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Hex: #</a:t>
            </a:r>
            <a:r>
              <a:rPr lang="en" sz="1200">
                <a:solidFill>
                  <a:srgbClr val="222222"/>
                </a:solidFill>
                <a:latin typeface="Comfortaa"/>
                <a:ea typeface="Comfortaa"/>
                <a:cs typeface="Comfortaa"/>
                <a:sym typeface="Comfortaa"/>
              </a:rPr>
              <a:t>8B4513</a:t>
            </a:r>
            <a:endParaRPr sz="1200">
              <a:solidFill>
                <a:srgbClr val="22222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Comfortaa"/>
                <a:ea typeface="Comfortaa"/>
                <a:cs typeface="Comfortaa"/>
                <a:sym typeface="Comfortaa"/>
              </a:rPr>
              <a:t>RGB: 139,69,19</a:t>
            </a:r>
            <a:endParaRPr sz="1200">
              <a:solidFill>
                <a:srgbClr val="22222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67" y="0"/>
            <a:ext cx="48919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4999775" y="1152425"/>
            <a:ext cx="3832500" cy="3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White: #ffffff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Black: #000000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This means how many possible colors?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67" y="0"/>
            <a:ext cx="48919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want to do with images?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Seam Carving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Brightening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Black and white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Greyscale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Encode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Decode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Etc. etc.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manipulate images?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Martin Osborne and Ken Lambert, wrote a package to help us with image manipulation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It is NOT a standard class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Helps us mostly load, manipulate and save images with ease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 Class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66324"/>
            <a:ext cx="7819751" cy="363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On-screen Show (16:9)</PresentationFormat>
  <Paragraphs>71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PT Sans Narrow</vt:lpstr>
      <vt:lpstr>Comfortaa</vt:lpstr>
      <vt:lpstr>Open Sans</vt:lpstr>
      <vt:lpstr>Arial</vt:lpstr>
      <vt:lpstr>Courier New</vt:lpstr>
      <vt:lpstr>Tropic</vt:lpstr>
      <vt:lpstr>Pics or it didn’t happen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we want to do with images?</vt:lpstr>
      <vt:lpstr>How can we manipulate images?</vt:lpstr>
      <vt:lpstr>Pixel Class</vt:lpstr>
      <vt:lpstr>APImage Class</vt:lpstr>
      <vt:lpstr>Mutators &amp;&amp; Accessors</vt:lpstr>
      <vt:lpstr>Mutators &amp;&amp; Accessors</vt:lpstr>
      <vt:lpstr>Constructors!</vt:lpstr>
      <vt:lpstr>Constructors!</vt:lpstr>
      <vt:lpstr>toString()</vt:lpstr>
      <vt:lpstr>toString()</vt:lpstr>
      <vt:lpstr>APImage</vt:lpstr>
      <vt:lpstr>APImage</vt:lpstr>
      <vt:lpstr>APImage</vt:lpstr>
      <vt:lpstr>APImage</vt:lpstr>
      <vt:lpstr>APImage</vt:lpstr>
      <vt:lpstr>APImage</vt:lpstr>
      <vt:lpstr>APImage</vt:lpstr>
      <vt:lpstr>APImage</vt:lpstr>
      <vt:lpstr>APImage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Pics or it didn’t happen</dc:title>
  <cp:lastModifiedBy>Sujay Swain</cp:lastModifiedBy>
  <cp:revision>1</cp:revision>
  <dcterms:modified xsi:type="dcterms:W3CDTF">2019-04-28T19:46:15Z</dcterms:modified>
</cp:coreProperties>
</file>