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2BD33-69A0-144A-9C76-C820090E05CA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18E55-93C2-4640-8B2D-187F91953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8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0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2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3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8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5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3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B4C5-EC16-E84D-96A4-D641413AF3BE}" type="datetimeFigureOut">
              <a:rPr lang="en-US" smtClean="0"/>
              <a:t>6/23/17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50CD-970B-3343-9214-40A07256D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Approximate Graph Querying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6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2-edge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are doing pretty well!</a:t>
            </a:r>
          </a:p>
          <a:p>
            <a:r>
              <a:rPr lang="en-US" dirty="0" smtClean="0"/>
              <a:t>At least time-wise</a:t>
            </a:r>
          </a:p>
          <a:p>
            <a:r>
              <a:rPr lang="en-US" dirty="0" smtClean="0"/>
              <a:t>Accuracy?</a:t>
            </a:r>
          </a:p>
          <a:p>
            <a:r>
              <a:rPr lang="en-US" dirty="0" smtClean="0"/>
              <a:t>Not so sure!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44" y="0"/>
            <a:ext cx="668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1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estaurants in Seattle liked by people working at PNNL</a:t>
            </a:r>
          </a:p>
          <a:p>
            <a:r>
              <a:rPr lang="en-US" dirty="0" smtClean="0"/>
              <a:t>Seattle &lt;-[local]- restaurant? &lt;-[liked]- person? </a:t>
            </a:r>
            <a:r>
              <a:rPr lang="mr-IN" dirty="0" smtClean="0"/>
              <a:t>–</a:t>
            </a:r>
            <a:r>
              <a:rPr lang="en-US" dirty="0" smtClean="0"/>
              <a:t>[works]-&gt; PNNL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5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cares? 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(</a:t>
            </a:r>
            <a:r>
              <a:rPr lang="en-US" dirty="0" err="1" smtClean="0"/>
              <a:t>govt</a:t>
            </a:r>
            <a:r>
              <a:rPr lang="en-US" dirty="0" smtClean="0"/>
              <a:t> - DoD/industry - Charter)</a:t>
            </a:r>
          </a:p>
          <a:p>
            <a:pPr lvl="1"/>
            <a:r>
              <a:rPr lang="en-US" dirty="0" smtClean="0"/>
              <a:t>Suppose you could see the entire traffic entering US through a Seattle Data Center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Brain research </a:t>
            </a:r>
            <a:r>
              <a:rPr lang="mr-IN" dirty="0" smtClean="0"/>
              <a:t>–</a:t>
            </a:r>
            <a:r>
              <a:rPr lang="en-US" dirty="0" smtClean="0"/>
              <a:t> let’s not go there!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 trillion-scale graphs with time and accuracy constraints</a:t>
            </a:r>
          </a:p>
          <a:p>
            <a:r>
              <a:rPr lang="en-US" dirty="0" smtClean="0"/>
              <a:t>Option 1</a:t>
            </a:r>
          </a:p>
          <a:p>
            <a:r>
              <a:rPr lang="en-US" dirty="0" smtClean="0"/>
              <a:t>Option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65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understand how Approximate Relational Database Querying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partitioned</a:t>
            </a:r>
          </a:p>
          <a:p>
            <a:r>
              <a:rPr lang="en-US" dirty="0" smtClean="0"/>
              <a:t>Compute a function for each partition</a:t>
            </a:r>
          </a:p>
          <a:p>
            <a:r>
              <a:rPr lang="en-US" dirty="0" smtClean="0"/>
              <a:t>Given a query, determine which partitions should be touched</a:t>
            </a:r>
          </a:p>
          <a:p>
            <a:r>
              <a:rPr lang="en-US" dirty="0" smtClean="0"/>
              <a:t>For each partition, determine access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port this to graphs?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about we partition the graph?</a:t>
            </a:r>
          </a:p>
          <a:p>
            <a:r>
              <a:rPr lang="en-US" dirty="0" smtClean="0"/>
              <a:t>Given a trillion edge graph, we partition that into 1000 billion scale graphs</a:t>
            </a:r>
          </a:p>
          <a:p>
            <a:r>
              <a:rPr lang="en-US" dirty="0" smtClean="0"/>
              <a:t>Then we decide which graphs to query?</a:t>
            </a:r>
          </a:p>
          <a:p>
            <a:r>
              <a:rPr lang="en-US" dirty="0" smtClean="0"/>
              <a:t>Assume we can query a 100M/1B scale graph fast</a:t>
            </a:r>
          </a:p>
          <a:p>
            <a:r>
              <a:rPr lang="en-US" dirty="0" smtClean="0"/>
              <a:t>If we are able to partition the graphs into 1000 or even 100000 separate graphs, we should be able to query them simultaneously with more machines by scaling horizontally, right?</a:t>
            </a:r>
          </a:p>
          <a:p>
            <a:r>
              <a:rPr lang="en-US" dirty="0" smtClean="0"/>
              <a:t>Our problem would be solved!  We just have query 100M/1B graphs fast!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7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that perfect?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Not totally unreasonable I guess, but there are some hidden assumptions</a:t>
            </a:r>
          </a:p>
          <a:p>
            <a:r>
              <a:rPr lang="en-US" dirty="0" smtClean="0"/>
              <a:t>A) That we can partition a trillion-scale labeled (or heterogeneous, whatever you prefer to call) graph</a:t>
            </a:r>
          </a:p>
          <a:p>
            <a:r>
              <a:rPr lang="en-US" dirty="0" smtClean="0"/>
              <a:t>B) That we can query the billion-scale graph-blocks very efficiently</a:t>
            </a:r>
          </a:p>
          <a:p>
            <a:r>
              <a:rPr lang="en-US" dirty="0" smtClean="0"/>
              <a:t>C) And our answers will be localized within partitions, we will not see what falls across partitions. So we can quantify the loss across partitions</a:t>
            </a:r>
          </a:p>
          <a:p>
            <a:r>
              <a:rPr lang="en-US" dirty="0" smtClean="0"/>
              <a:t>B is generally where we see. We don’t have expertise in A.  If A is doable, then C becomes the big question.</a:t>
            </a:r>
          </a:p>
        </p:txBody>
      </p:sp>
    </p:spTree>
    <p:extLst>
      <p:ext uri="{BB962C8B-B14F-4D97-AF65-F5344CB8AC3E}">
        <p14:creationId xmlns:p14="http://schemas.microsoft.com/office/powerpoint/2010/main" val="3248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classes of queries which would be largely contained into big clusters, then trillion-scale graph querying problem becomes a graph partitioning problem</a:t>
            </a:r>
          </a:p>
          <a:p>
            <a:r>
              <a:rPr lang="en-US" dirty="0" smtClean="0"/>
              <a:t>Not a surprise, considering this is how Google and Facebook scales</a:t>
            </a:r>
          </a:p>
          <a:p>
            <a:pPr lvl="1"/>
            <a:r>
              <a:rPr lang="en-US" dirty="0" smtClean="0"/>
              <a:t>Partitioning of data and 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163488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other option?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not partition-able</a:t>
            </a:r>
          </a:p>
          <a:p>
            <a:r>
              <a:rPr lang="en-US" dirty="0" smtClean="0"/>
              <a:t>In other words, our query accuracy will dip significantly if we split the trillion-edge graph into 10000 100M edge graphs</a:t>
            </a:r>
          </a:p>
          <a:p>
            <a:r>
              <a:rPr lang="en-US" dirty="0" smtClean="0"/>
              <a:t>Really?  Let’s see where this would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the following questions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see the questions for each data type</a:t>
            </a:r>
          </a:p>
          <a:p>
            <a:r>
              <a:rPr lang="en-US" dirty="0" smtClean="0"/>
              <a:t>Is the data </a:t>
            </a:r>
            <a:r>
              <a:rPr lang="en-US" dirty="0" err="1" smtClean="0"/>
              <a:t>patitionable</a:t>
            </a:r>
            <a:r>
              <a:rPr lang="en-US" dirty="0" smtClean="0"/>
              <a:t>?</a:t>
            </a:r>
          </a:p>
          <a:p>
            <a:r>
              <a:rPr lang="en-US" dirty="0" smtClean="0"/>
              <a:t>Will it hurt answer quality if data is partitioned?</a:t>
            </a:r>
          </a:p>
          <a:p>
            <a:r>
              <a:rPr lang="en-US" dirty="0" smtClean="0"/>
              <a:t>Is enumeration really necessary, where can we count?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9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cares about trillion-scale graphs and what are their querying needs?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Facebook</a:t>
            </a:r>
          </a:p>
          <a:p>
            <a:pPr lvl="1"/>
            <a:r>
              <a:rPr lang="en-US" dirty="0" smtClean="0"/>
              <a:t>Today they won’t let users run a query with high complexity- FB graph search is all about indexing</a:t>
            </a:r>
          </a:p>
          <a:p>
            <a:pPr lvl="1"/>
            <a:r>
              <a:rPr lang="en-US" dirty="0" smtClean="0"/>
              <a:t>You got 1.25 billion-</a:t>
            </a:r>
            <a:r>
              <a:rPr lang="en-US" dirty="0" err="1" smtClean="0"/>
              <a:t>ish</a:t>
            </a:r>
            <a:r>
              <a:rPr lang="en-US" dirty="0" smtClean="0"/>
              <a:t> active users</a:t>
            </a:r>
          </a:p>
          <a:p>
            <a:pPr lvl="1"/>
            <a:r>
              <a:rPr lang="en-US" dirty="0" smtClean="0"/>
              <a:t>Each user has posts, pictures, conversations</a:t>
            </a:r>
          </a:p>
          <a:p>
            <a:pPr lvl="1"/>
            <a:r>
              <a:rPr lang="en-US" dirty="0" smtClean="0"/>
              <a:t>Relations: friendships, likes, conversations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8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500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Wingdings</vt:lpstr>
      <vt:lpstr>Arial</vt:lpstr>
      <vt:lpstr>Office Theme</vt:lpstr>
      <vt:lpstr>Approximate Graph Querying</vt:lpstr>
      <vt:lpstr>Big drivers</vt:lpstr>
      <vt:lpstr>Let’s understand how Approximate Relational Database Querying works</vt:lpstr>
      <vt:lpstr>Can we port this to graphs?</vt:lpstr>
      <vt:lpstr>Is that perfect?</vt:lpstr>
      <vt:lpstr>Key Takeaway - 1</vt:lpstr>
      <vt:lpstr>What is the other option? </vt:lpstr>
      <vt:lpstr>Keep the following questions in mind</vt:lpstr>
      <vt:lpstr>Who cares about trillion-scale graphs and what are their querying needs?</vt:lpstr>
      <vt:lpstr>2-edge query</vt:lpstr>
      <vt:lpstr>PowerPoint Presentation</vt:lpstr>
      <vt:lpstr>Who cares?  Cont.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Graph Querying</dc:title>
  <dc:creator>Choudhury, Sutanay</dc:creator>
  <cp:lastModifiedBy>Choudhury, Sutanay</cp:lastModifiedBy>
  <cp:revision>9</cp:revision>
  <dcterms:created xsi:type="dcterms:W3CDTF">2017-06-23T21:19:07Z</dcterms:created>
  <dcterms:modified xsi:type="dcterms:W3CDTF">2017-06-26T17:52:08Z</dcterms:modified>
</cp:coreProperties>
</file>