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F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/>
    <p:restoredTop sz="94599"/>
  </p:normalViewPr>
  <p:slideViewPr>
    <p:cSldViewPr snapToGrid="0" snapToObjects="1">
      <p:cViewPr varScale="1">
        <p:scale>
          <a:sx n="128" d="100"/>
          <a:sy n="128" d="100"/>
        </p:scale>
        <p:origin x="1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E2C51-EB30-C44E-A7C8-9E1A52E4A87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B4E5E-98EA-3342-8E34-DE63AC52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685-9BEB-334F-963C-4E8FB26A16E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C663-C5E7-EA4E-B057-FF8C3B04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2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685-9BEB-334F-963C-4E8FB26A16E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C663-C5E7-EA4E-B057-FF8C3B04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685-9BEB-334F-963C-4E8FB26A16E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C663-C5E7-EA4E-B057-FF8C3B04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685-9BEB-334F-963C-4E8FB26A16E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C663-C5E7-EA4E-B057-FF8C3B04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685-9BEB-334F-963C-4E8FB26A16E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C663-C5E7-EA4E-B057-FF8C3B04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685-9BEB-334F-963C-4E8FB26A16E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C663-C5E7-EA4E-B057-FF8C3B04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0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685-9BEB-334F-963C-4E8FB26A16E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C663-C5E7-EA4E-B057-FF8C3B04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685-9BEB-334F-963C-4E8FB26A16E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C663-C5E7-EA4E-B057-FF8C3B04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3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685-9BEB-334F-963C-4E8FB26A16E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C663-C5E7-EA4E-B057-FF8C3B04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685-9BEB-334F-963C-4E8FB26A16E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C663-C5E7-EA4E-B057-FF8C3B04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685-9BEB-334F-963C-4E8FB26A16E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C663-C5E7-EA4E-B057-FF8C3B04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DA685-9BEB-334F-963C-4E8FB26A16E6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C663-C5E7-EA4E-B057-FF8C3B04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805"/>
          <a:stretch/>
        </p:blipFill>
        <p:spPr>
          <a:xfrm>
            <a:off x="6743812" y="1102524"/>
            <a:ext cx="4507222" cy="2430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625"/>
            <a:ext cx="6586644" cy="338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644" y="301625"/>
            <a:ext cx="4457700" cy="647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1650" y="3686174"/>
            <a:ext cx="8711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" charset="0"/>
                <a:ea typeface="Bradley Hand" charset="0"/>
                <a:cs typeface="Bradley Hand" charset="0"/>
              </a:rPr>
              <a:t>We </a:t>
            </a:r>
            <a:r>
              <a:rPr lang="en-US" sz="320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" charset="0"/>
                <a:ea typeface="Bradley Hand" charset="0"/>
                <a:cs typeface="Bradley Hand" charset="0"/>
              </a:rPr>
              <a:t>need machines </a:t>
            </a:r>
            <a:r>
              <a:rPr lang="en-US" sz="32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" charset="0"/>
                <a:ea typeface="Bradley Hand" charset="0"/>
                <a:cs typeface="Bradley Hand" charset="0"/>
              </a:rPr>
              <a:t>that go from data to answers</a:t>
            </a:r>
            <a:endParaRPr lang="en-US" sz="32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8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1540"/>
            <a:ext cx="12443791" cy="7027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2624" y="2089081"/>
            <a:ext cx="5391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>
                    <a:lumMod val="85000"/>
                  </a:schemeClr>
                </a:solidFill>
                <a:latin typeface="Century" charset="0"/>
                <a:ea typeface="Century" charset="0"/>
                <a:cs typeface="Century" charset="0"/>
              </a:rPr>
              <a:t>            sutanay.github.io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6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Bradley Hand</vt:lpstr>
      <vt:lpstr>Calibri</vt:lpstr>
      <vt:lpstr>Calibri Light</vt:lpstr>
      <vt:lpstr>Century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Choudhury, Sutanay</dc:creator>
  <cp:lastModifiedBy>Choudhury, Sutanay</cp:lastModifiedBy>
  <cp:revision>5</cp:revision>
  <dcterms:created xsi:type="dcterms:W3CDTF">2017-06-20T18:01:02Z</dcterms:created>
  <dcterms:modified xsi:type="dcterms:W3CDTF">2017-06-20T19:26:01Z</dcterms:modified>
</cp:coreProperties>
</file>