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2C0"/>
    <a:srgbClr val="B5CACB"/>
    <a:srgbClr val="FFFFFF"/>
    <a:srgbClr val="ABCBD5"/>
    <a:srgbClr val="4472C4"/>
    <a:srgbClr val="5B99AD"/>
    <a:srgbClr val="6EA5B6"/>
    <a:srgbClr val="0D0D0D"/>
    <a:srgbClr val="8E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E91A-0EE8-BF9A-1584-DA122232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2160E-56D6-A8A3-4451-91932B05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A500-BFF9-BACD-02AA-BC5D8AB3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2D56-CE26-8B9E-2EE4-0CCF76E0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06C0-20BD-503F-FD41-7A5A7BE3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F1B9-ED09-BA8F-D392-45D77F4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CC5A9-5DD0-9CEB-547B-0312B890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089F-E47E-BDEE-7C88-0394231D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8515-498A-8874-E2A3-12025D24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1A07-9A37-1CC5-321C-7DB1A1A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38497-DC07-BD5A-47E3-0B02C8144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48C49-6D04-2ABF-898F-C514FCDDC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3AF3-9A7B-D05A-7545-0DC8C1B1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DC5A-C6D6-2B01-E136-09EE5E0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6014-B02C-CBEF-11E1-9E42043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B0FD-C7E6-F95D-773F-632622D6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B9A2-54E2-F40A-759D-9FC48BE7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F7A6-0253-9894-5828-8540277F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F28D-2517-4D65-5710-7DF5AFF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B1EC-1558-7DE4-9330-7C882B4E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99D7-3BF8-C3E5-13AC-64B5DC4D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8339-EE32-2E36-533C-F4E06ED3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C934-E5F5-1275-78A8-7B8F5DBA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DA7A-E76E-8898-44D5-242C380D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9DB0A-3F9A-E887-4557-3678D91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DBCB-1223-220B-2092-A9CE4DC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CF5D-7A55-E354-D89A-FA7248E7B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02C0-5B62-7F7A-1876-20D319887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5FE37-D9A6-530C-7EEC-EB64F5B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A627-0D55-5A77-D0F2-1683A7E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F991-E711-44F5-F571-8ECA17CB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4DD5-E5C3-C333-0252-F2E13A71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BC06B-AFF5-2E01-4A68-055F42A5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AA5E-8F4A-F0A4-3A1F-2B86643D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5D030-69C7-DE1F-E99C-B6A6B938B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8CB3-62C6-48FE-66A4-DA52A25E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7E28F-237F-A3F4-3BD9-410B97DA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23866-B13B-586F-2E95-EAD5DA5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01E28-497D-ED11-0DF6-6839E8F0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0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EA4-5C9A-8529-0774-A051D9E3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4D5C3-3411-BF82-417D-8A48231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2C6D-E910-AA3F-A97B-2B00B50B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E477-1534-E516-2F28-E6BBC6BF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1DCC-2E5D-C387-33D3-17AF97F4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E4223-AC54-B227-7BE8-8C583BBF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4F85-1897-5AFE-DC67-5C48D254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7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784-F19F-4EAE-988D-B22E954B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1DC4-D280-DFDF-02EC-38BE7B22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6AC09-2083-3AE9-17E7-3EA3F053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2C40-7E71-C82C-021B-5ED5540E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3432-9F18-AB54-CD8A-EB43643F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52B87-F8C7-3518-576C-931DDC6E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6BD4-8D8B-6187-BE8A-D360AD58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8D8C-61CB-3094-0A66-C77A35D1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41403-9BBF-0795-7A06-89779CF4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5C3E-E3E7-BA8D-5086-D9DB4FD1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16C-C4F4-79DF-89BB-BFDF7912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CCE62-BC05-1EFC-BDA5-9B71FD7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41D3-11AE-7359-06EF-B3387EF1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F104-7B89-49C1-DC38-45D86696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08F3-4687-859C-47AB-BA09D718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A8F1-4834-4FED-BA30-8B008162264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4247-EFDE-4A4B-E5FA-1DA97309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F55F-5E72-8F23-1250-C6B8C3C62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6188-BA98-4FD7-BEAC-8F444B150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9072152-B746-1750-0CF0-D2F90B0D8F03}"/>
              </a:ext>
            </a:extLst>
          </p:cNvPr>
          <p:cNvSpPr/>
          <p:nvPr/>
        </p:nvSpPr>
        <p:spPr>
          <a:xfrm>
            <a:off x="609602" y="3244647"/>
            <a:ext cx="3106993" cy="973394"/>
          </a:xfrm>
          <a:prstGeom prst="round2DiagRect">
            <a:avLst/>
          </a:prstGeom>
          <a:solidFill>
            <a:srgbClr val="5B99AD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12CB0B7-A4D6-AF51-AD45-60ACABE3F710}"/>
              </a:ext>
            </a:extLst>
          </p:cNvPr>
          <p:cNvSpPr/>
          <p:nvPr/>
        </p:nvSpPr>
        <p:spPr>
          <a:xfrm>
            <a:off x="4468762" y="732503"/>
            <a:ext cx="3106993" cy="973394"/>
          </a:xfrm>
          <a:prstGeom prst="round2DiagRect">
            <a:avLst/>
          </a:prstGeom>
          <a:solidFill>
            <a:srgbClr val="5B99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E70CA99-5525-26AD-FD97-6FA2DE1389F0}"/>
              </a:ext>
            </a:extLst>
          </p:cNvPr>
          <p:cNvSpPr/>
          <p:nvPr/>
        </p:nvSpPr>
        <p:spPr>
          <a:xfrm>
            <a:off x="8554064" y="3244647"/>
            <a:ext cx="3106993" cy="973394"/>
          </a:xfrm>
          <a:prstGeom prst="round2DiagRect">
            <a:avLst/>
          </a:prstGeom>
          <a:solidFill>
            <a:srgbClr val="5B99AD">
              <a:alpha val="50980"/>
            </a:srgbClr>
          </a:solidFill>
          <a:ln w="12700">
            <a:solidFill>
              <a:srgbClr val="0D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2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5CEF0D8-ADA6-020E-4529-10B71C59FAD6}"/>
              </a:ext>
            </a:extLst>
          </p:cNvPr>
          <p:cNvSpPr/>
          <p:nvPr/>
        </p:nvSpPr>
        <p:spPr>
          <a:xfrm>
            <a:off x="8095298" y="3034025"/>
            <a:ext cx="3106993" cy="973394"/>
          </a:xfrm>
          <a:prstGeom prst="round2DiagRect">
            <a:avLst/>
          </a:prstGeom>
          <a:solidFill>
            <a:srgbClr val="5B99AD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6A30B-C8D8-39C2-BAB4-444BFC933F16}"/>
              </a:ext>
            </a:extLst>
          </p:cNvPr>
          <p:cNvSpPr/>
          <p:nvPr/>
        </p:nvSpPr>
        <p:spPr>
          <a:xfrm>
            <a:off x="0" y="1"/>
            <a:ext cx="12192000" cy="167148"/>
          </a:xfrm>
          <a:prstGeom prst="rect">
            <a:avLst/>
          </a:prstGeom>
          <a:solidFill>
            <a:srgbClr val="5B9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F60CE-897B-1BF4-034C-2CAB1FEB9313}"/>
              </a:ext>
            </a:extLst>
          </p:cNvPr>
          <p:cNvSpPr/>
          <p:nvPr/>
        </p:nvSpPr>
        <p:spPr>
          <a:xfrm>
            <a:off x="0" y="167149"/>
            <a:ext cx="167148" cy="6690851"/>
          </a:xfrm>
          <a:prstGeom prst="rect">
            <a:avLst/>
          </a:prstGeom>
          <a:solidFill>
            <a:srgbClr val="5B9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0AC640-4616-F030-2507-A807E80A99AA}"/>
              </a:ext>
            </a:extLst>
          </p:cNvPr>
          <p:cNvSpPr/>
          <p:nvPr/>
        </p:nvSpPr>
        <p:spPr>
          <a:xfrm>
            <a:off x="223633" y="953691"/>
            <a:ext cx="2350009" cy="1271172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C0CFB-8D63-7E0F-8D0B-0F05BBAD4102}"/>
              </a:ext>
            </a:extLst>
          </p:cNvPr>
          <p:cNvSpPr/>
          <p:nvPr/>
        </p:nvSpPr>
        <p:spPr>
          <a:xfrm>
            <a:off x="223635" y="2332249"/>
            <a:ext cx="2637553" cy="1868130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92767-0299-AE5D-0563-5B59EC7327D7}"/>
              </a:ext>
            </a:extLst>
          </p:cNvPr>
          <p:cNvSpPr/>
          <p:nvPr/>
        </p:nvSpPr>
        <p:spPr>
          <a:xfrm>
            <a:off x="223634" y="4299153"/>
            <a:ext cx="2637553" cy="2465442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0BCC5-A761-CFA1-BBB8-D3F4D18F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43" y="571813"/>
            <a:ext cx="4253285" cy="1271173"/>
          </a:xfrm>
          <a:prstGeom prst="rect">
            <a:avLst/>
          </a:prstGeom>
          <a:solidFill>
            <a:srgbClr val="82B2C0">
              <a:alpha val="0"/>
            </a:srgb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EAD706-2FF3-6475-E27D-1785F5DA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23" y="549024"/>
            <a:ext cx="4657149" cy="1264575"/>
          </a:xfrm>
          <a:prstGeom prst="rect">
            <a:avLst/>
          </a:prstGeom>
          <a:solidFill>
            <a:srgbClr val="82B2C0">
              <a:alpha val="0"/>
            </a:srgbClr>
          </a:solidFill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38FEB2-2886-3C3D-6BEC-2728BB4513C7}"/>
              </a:ext>
            </a:extLst>
          </p:cNvPr>
          <p:cNvSpPr/>
          <p:nvPr/>
        </p:nvSpPr>
        <p:spPr>
          <a:xfrm>
            <a:off x="3048001" y="1813599"/>
            <a:ext cx="5714162" cy="3592415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A80073-4056-E3B9-BDDD-BC035C25F549}"/>
              </a:ext>
            </a:extLst>
          </p:cNvPr>
          <p:cNvSpPr/>
          <p:nvPr/>
        </p:nvSpPr>
        <p:spPr>
          <a:xfrm>
            <a:off x="8917861" y="1796165"/>
            <a:ext cx="2930010" cy="3609849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81F-23F3-B304-6562-BE964DF53A57}"/>
              </a:ext>
            </a:extLst>
          </p:cNvPr>
          <p:cNvSpPr/>
          <p:nvPr/>
        </p:nvSpPr>
        <p:spPr>
          <a:xfrm>
            <a:off x="2953787" y="5531874"/>
            <a:ext cx="8894084" cy="1285699"/>
          </a:xfrm>
          <a:prstGeom prst="roundRect">
            <a:avLst/>
          </a:prstGeom>
          <a:solidFill>
            <a:srgbClr val="ABCBD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95CF0B-AC0C-209C-1C7F-8613380F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5" y="220842"/>
            <a:ext cx="679155" cy="6791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7BFDD3-FB83-227B-C313-7FA6F1EA5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8" y="1481280"/>
            <a:ext cx="577596" cy="67273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4908D0-D9D5-2CE8-5E4D-3AF510647BE1}"/>
              </a:ext>
            </a:extLst>
          </p:cNvPr>
          <p:cNvSpPr/>
          <p:nvPr/>
        </p:nvSpPr>
        <p:spPr>
          <a:xfrm>
            <a:off x="167147" y="948460"/>
            <a:ext cx="2070112" cy="419008"/>
          </a:xfrm>
          <a:prstGeom prst="roundRect">
            <a:avLst>
              <a:gd name="adj" fmla="val 50000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6016F8-8115-950A-8227-08C1F8FD1DF0}"/>
              </a:ext>
            </a:extLst>
          </p:cNvPr>
          <p:cNvSpPr/>
          <p:nvPr/>
        </p:nvSpPr>
        <p:spPr>
          <a:xfrm>
            <a:off x="223633" y="2322692"/>
            <a:ext cx="2013626" cy="419008"/>
          </a:xfrm>
          <a:prstGeom prst="roundRect">
            <a:avLst>
              <a:gd name="adj" fmla="val 50000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11D56E-4ED4-2019-7F63-B2BD054B1546}"/>
              </a:ext>
            </a:extLst>
          </p:cNvPr>
          <p:cNvSpPr/>
          <p:nvPr/>
        </p:nvSpPr>
        <p:spPr>
          <a:xfrm>
            <a:off x="223633" y="4294282"/>
            <a:ext cx="2013626" cy="419008"/>
          </a:xfrm>
          <a:prstGeom prst="roundRect">
            <a:avLst>
              <a:gd name="adj" fmla="val 50000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F32838-2B04-D07D-2666-19E08F768BB6}"/>
              </a:ext>
            </a:extLst>
          </p:cNvPr>
          <p:cNvSpPr/>
          <p:nvPr/>
        </p:nvSpPr>
        <p:spPr>
          <a:xfrm>
            <a:off x="2953786" y="5534415"/>
            <a:ext cx="4754703" cy="419008"/>
          </a:xfrm>
          <a:prstGeom prst="roundRect">
            <a:avLst>
              <a:gd name="adj" fmla="val 50000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C99EE2-EA03-5033-FC01-0C1B0658AD81}"/>
              </a:ext>
            </a:extLst>
          </p:cNvPr>
          <p:cNvSpPr/>
          <p:nvPr/>
        </p:nvSpPr>
        <p:spPr>
          <a:xfrm>
            <a:off x="2953785" y="1813598"/>
            <a:ext cx="4754703" cy="419008"/>
          </a:xfrm>
          <a:prstGeom prst="roundRect">
            <a:avLst>
              <a:gd name="adj" fmla="val 50000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271FE2-1814-D045-F62F-BC18E13D66AE}"/>
              </a:ext>
            </a:extLst>
          </p:cNvPr>
          <p:cNvSpPr/>
          <p:nvPr/>
        </p:nvSpPr>
        <p:spPr>
          <a:xfrm>
            <a:off x="8917861" y="1796164"/>
            <a:ext cx="2040191" cy="419008"/>
          </a:xfrm>
          <a:prstGeom prst="roundRect">
            <a:avLst>
              <a:gd name="adj" fmla="val 49519"/>
            </a:avLst>
          </a:prstGeom>
          <a:solidFill>
            <a:srgbClr val="82B2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Sutanaya Chatterjee</dc:creator>
  <cp:lastModifiedBy>Sutanaya Chatterjee</cp:lastModifiedBy>
  <cp:revision>2</cp:revision>
  <dcterms:created xsi:type="dcterms:W3CDTF">2025-01-24T08:12:07Z</dcterms:created>
  <dcterms:modified xsi:type="dcterms:W3CDTF">2025-01-26T08:41:03Z</dcterms:modified>
</cp:coreProperties>
</file>