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77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23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60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07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661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029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61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9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612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043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0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3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CFE164-0C43-4219-A76A-A7BB6EDC7E81}" type="datetimeFigureOut">
              <a:rPr lang="tr-TR" smtClean="0"/>
              <a:t>9.06.2022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6196040-0051-4558-8F1B-8174220E0E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43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684212" y="218208"/>
            <a:ext cx="8001000" cy="2971801"/>
          </a:xfrm>
        </p:spPr>
        <p:txBody>
          <a:bodyPr/>
          <a:lstStyle/>
          <a:p>
            <a:r>
              <a:rPr lang="tr-TR" dirty="0" smtClean="0"/>
              <a:t>SUTAY BADEMLİ E-TİCARET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4212" y="3979718"/>
            <a:ext cx="6400800" cy="1947333"/>
          </a:xfrm>
        </p:spPr>
        <p:txBody>
          <a:bodyPr/>
          <a:lstStyle/>
          <a:p>
            <a:r>
              <a:rPr lang="tr-TR" dirty="0" smtClean="0"/>
              <a:t>1191602904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94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7490" y="400240"/>
            <a:ext cx="8534400" cy="1507067"/>
          </a:xfrm>
        </p:spPr>
        <p:txBody>
          <a:bodyPr/>
          <a:lstStyle/>
          <a:p>
            <a:r>
              <a:rPr lang="tr-TR" dirty="0" smtClean="0"/>
              <a:t>Kayıt ol sayfası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90" y="2147454"/>
            <a:ext cx="9299716" cy="44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04103" y="275550"/>
            <a:ext cx="8534400" cy="1507067"/>
          </a:xfrm>
        </p:spPr>
        <p:txBody>
          <a:bodyPr/>
          <a:lstStyle/>
          <a:p>
            <a:r>
              <a:rPr lang="tr-TR" dirty="0" smtClean="0"/>
              <a:t>Alışveriş çantası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60" y="1953492"/>
            <a:ext cx="9805122" cy="461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7230" y="252460"/>
            <a:ext cx="8534400" cy="1507067"/>
          </a:xfrm>
        </p:spPr>
        <p:txBody>
          <a:bodyPr/>
          <a:lstStyle/>
          <a:p>
            <a:r>
              <a:rPr lang="tr-TR" dirty="0" smtClean="0"/>
              <a:t>İstek listesi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0" y="1898072"/>
            <a:ext cx="9892297" cy="470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87230" y="397933"/>
            <a:ext cx="8534400" cy="1507067"/>
          </a:xfrm>
        </p:spPr>
        <p:txBody>
          <a:bodyPr/>
          <a:lstStyle/>
          <a:p>
            <a:r>
              <a:rPr lang="tr-TR" dirty="0" smtClean="0"/>
              <a:t>Ödeme sayfası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973" y="616526"/>
            <a:ext cx="5810096" cy="56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7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76394" y="372532"/>
            <a:ext cx="8534400" cy="1507067"/>
          </a:xfrm>
        </p:spPr>
        <p:txBody>
          <a:bodyPr/>
          <a:lstStyle/>
          <a:p>
            <a:r>
              <a:rPr lang="tr-TR" dirty="0" smtClean="0"/>
              <a:t>Hesap ayarları sayfası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94" y="1754909"/>
            <a:ext cx="9912720" cy="472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0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2758" y="2616968"/>
            <a:ext cx="8534400" cy="1507067"/>
          </a:xfrm>
        </p:spPr>
        <p:txBody>
          <a:bodyPr/>
          <a:lstStyle/>
          <a:p>
            <a:r>
              <a:rPr lang="tr-TR" dirty="0" smtClean="0"/>
              <a:t>Dinlediğiniz için teşekkür ederim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178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164714"/>
            <a:ext cx="8534400" cy="1507067"/>
          </a:xfrm>
        </p:spPr>
        <p:txBody>
          <a:bodyPr/>
          <a:lstStyle/>
          <a:p>
            <a:r>
              <a:rPr lang="tr-TR" dirty="0" smtClean="0"/>
              <a:t>Projenin amacı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4212" y="2029692"/>
            <a:ext cx="8534400" cy="3615267"/>
          </a:xfrm>
        </p:spPr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Bir e-ticaret internet sitesi oluşturmaktır. Bu oluşturulan sitede kişi hesap açabilir. Kullanıcı girişi yapabilir . Kullanıcı girişi yapmadan Ayakkabı satın alabilir.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b="1" dirty="0" smtClean="0">
                <a:solidFill>
                  <a:schemeClr val="tx1"/>
                </a:solidFill>
              </a:rPr>
              <a:t>Kullanıcı girişinde kişi ayakkabıları favorilerine ekleyebilir. Çantasına ekleyebilir. Satın alabilir. Ayakkabıları filtreleyerek aradığı şeyi rahatça bulabilir.</a:t>
            </a:r>
          </a:p>
          <a:p>
            <a:r>
              <a:rPr lang="tr-TR" b="1" dirty="0" smtClean="0">
                <a:solidFill>
                  <a:schemeClr val="tx1"/>
                </a:solidFill>
              </a:rPr>
              <a:t>Kullanıcı mevcutta olmayan ayakkabıları bize e-mail atarak </a:t>
            </a:r>
            <a:r>
              <a:rPr lang="tr-TR" b="1" dirty="0" err="1" smtClean="0">
                <a:solidFill>
                  <a:schemeClr val="tx1"/>
                </a:solidFill>
              </a:rPr>
              <a:t>stoğa</a:t>
            </a:r>
            <a:r>
              <a:rPr lang="tr-TR" b="1" dirty="0" smtClean="0">
                <a:solidFill>
                  <a:schemeClr val="tx1"/>
                </a:solidFill>
              </a:rPr>
              <a:t> tekrar geldiğinde bildirim alabilir. </a:t>
            </a:r>
            <a:endParaRPr lang="tr-TR" b="1" dirty="0">
              <a:solidFill>
                <a:schemeClr val="tx1"/>
              </a:solidFill>
            </a:endParaRPr>
          </a:p>
          <a:p>
            <a:r>
              <a:rPr lang="tr-TR" b="1" dirty="0" smtClean="0">
                <a:solidFill>
                  <a:schemeClr val="tx1"/>
                </a:solidFill>
              </a:rPr>
              <a:t>Kullanıcı bültenimize kayıt olarak yeni ayakkabılardan haberdar olabilir.</a:t>
            </a:r>
          </a:p>
        </p:txBody>
      </p:sp>
    </p:spTree>
    <p:extLst>
      <p:ext uri="{BB962C8B-B14F-4D97-AF65-F5344CB8AC3E}">
        <p14:creationId xmlns:p14="http://schemas.microsoft.com/office/powerpoint/2010/main" val="10373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7398" y="314373"/>
            <a:ext cx="8534400" cy="1507067"/>
          </a:xfrm>
        </p:spPr>
        <p:txBody>
          <a:bodyPr/>
          <a:lstStyle/>
          <a:p>
            <a:r>
              <a:rPr lang="tr-TR" dirty="0" smtClean="0"/>
              <a:t>sayfalar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887085" y="180109"/>
            <a:ext cx="8534400" cy="6192981"/>
          </a:xfrm>
        </p:spPr>
        <p:txBody>
          <a:bodyPr/>
          <a:lstStyle/>
          <a:p>
            <a:r>
              <a:rPr lang="tr-TR" dirty="0" err="1" smtClean="0">
                <a:solidFill>
                  <a:schemeClr val="tx1"/>
                </a:solidFill>
              </a:rPr>
              <a:t>Account</a:t>
            </a:r>
            <a:r>
              <a:rPr lang="tr-TR" dirty="0" smtClean="0">
                <a:solidFill>
                  <a:schemeClr val="tx1"/>
                </a:solidFill>
              </a:rPr>
              <a:t> = Kullanıcıların bilgilerinin olduğu sayfa.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Bag</a:t>
            </a:r>
            <a:r>
              <a:rPr lang="tr-TR" dirty="0" smtClean="0">
                <a:solidFill>
                  <a:schemeClr val="tx1"/>
                </a:solidFill>
              </a:rPr>
              <a:t> = Alışveriş çantasının sayfası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Home = </a:t>
            </a:r>
            <a:r>
              <a:rPr lang="tr-TR" dirty="0" err="1" smtClean="0">
                <a:solidFill>
                  <a:schemeClr val="tx1"/>
                </a:solidFill>
              </a:rPr>
              <a:t>Anasayfa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Order</a:t>
            </a:r>
            <a:r>
              <a:rPr lang="tr-TR" dirty="0" smtClean="0">
                <a:solidFill>
                  <a:schemeClr val="tx1"/>
                </a:solidFill>
              </a:rPr>
              <a:t> = Siparişlerin bulunduğu sayfa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Orders</a:t>
            </a:r>
            <a:r>
              <a:rPr lang="tr-TR" dirty="0" smtClean="0">
                <a:solidFill>
                  <a:schemeClr val="tx1"/>
                </a:solidFill>
              </a:rPr>
              <a:t> = Eski siparişlerin görüntülendiği sayfa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Product = Ürünlerin sayfası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ProductList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= Bütün ürünlerin toplu markalar halinde bulunduğu sayfa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SignIn</a:t>
            </a:r>
            <a:r>
              <a:rPr lang="tr-TR" dirty="0" smtClean="0">
                <a:solidFill>
                  <a:schemeClr val="tx1"/>
                </a:solidFill>
              </a:rPr>
              <a:t> = Hesabı bulunan kişilerin giriş yaptığı sayfa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SignUp</a:t>
            </a:r>
            <a:r>
              <a:rPr lang="tr-TR" dirty="0" smtClean="0">
                <a:solidFill>
                  <a:schemeClr val="tx1"/>
                </a:solidFill>
              </a:rPr>
              <a:t> = Hesabı bulunmayan kişilerin kayıt olduğu sayfa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Success</a:t>
            </a:r>
            <a:r>
              <a:rPr lang="tr-TR" dirty="0" smtClean="0">
                <a:solidFill>
                  <a:schemeClr val="tx1"/>
                </a:solidFill>
              </a:rPr>
              <a:t> = Başarılı alışverişlerdeki sayfa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Wishlist</a:t>
            </a:r>
            <a:r>
              <a:rPr lang="tr-TR" dirty="0" smtClean="0">
                <a:solidFill>
                  <a:schemeClr val="tx1"/>
                </a:solidFill>
              </a:rPr>
              <a:t> = İstek listesinin bulunduğu sayfa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7" y="1821440"/>
            <a:ext cx="2214129" cy="3835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69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84" y="1385455"/>
            <a:ext cx="2428045" cy="4056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96284" y="192424"/>
            <a:ext cx="8525885" cy="1082195"/>
          </a:xfrm>
        </p:spPr>
        <p:txBody>
          <a:bodyPr/>
          <a:lstStyle/>
          <a:p>
            <a:r>
              <a:rPr lang="tr-TR" dirty="0" smtClean="0"/>
              <a:t>Bileşenler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025630" y="303260"/>
            <a:ext cx="8534400" cy="6374631"/>
          </a:xfrm>
        </p:spPr>
        <p:txBody>
          <a:bodyPr/>
          <a:lstStyle/>
          <a:p>
            <a:r>
              <a:rPr lang="tr-TR" dirty="0" err="1" smtClean="0">
                <a:solidFill>
                  <a:schemeClr val="tx1"/>
                </a:solidFill>
              </a:rPr>
              <a:t>AllProducts</a:t>
            </a:r>
            <a:r>
              <a:rPr lang="tr-TR" dirty="0" smtClean="0">
                <a:solidFill>
                  <a:schemeClr val="tx1"/>
                </a:solidFill>
              </a:rPr>
              <a:t> = Tüm ürünlerin gösterildiği ve filtrelemelerin yapıldığı kısım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Carousel = Ekrandaki kaydırmalı </a:t>
            </a:r>
            <a:r>
              <a:rPr lang="tr-TR" dirty="0" err="1" smtClean="0">
                <a:solidFill>
                  <a:schemeClr val="tx1"/>
                </a:solidFill>
              </a:rPr>
              <a:t>sayfayının</a:t>
            </a:r>
            <a:r>
              <a:rPr lang="tr-TR" dirty="0" smtClean="0">
                <a:solidFill>
                  <a:schemeClr val="tx1"/>
                </a:solidFill>
              </a:rPr>
              <a:t> ayarlandığı kısım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Categories</a:t>
            </a:r>
            <a:r>
              <a:rPr lang="tr-TR" dirty="0" smtClean="0">
                <a:solidFill>
                  <a:schemeClr val="tx1"/>
                </a:solidFill>
              </a:rPr>
              <a:t> = Popüler markaların giriş sayfaları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CategoryItem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= Popüler markaların satın al kısmı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Footer</a:t>
            </a:r>
            <a:r>
              <a:rPr lang="tr-TR" dirty="0" smtClean="0">
                <a:solidFill>
                  <a:schemeClr val="tx1"/>
                </a:solidFill>
              </a:rPr>
              <a:t> = </a:t>
            </a:r>
            <a:r>
              <a:rPr lang="tr-TR" dirty="0" err="1" smtClean="0">
                <a:solidFill>
                  <a:schemeClr val="tx1"/>
                </a:solidFill>
              </a:rPr>
              <a:t>Anasayfanın</a:t>
            </a:r>
            <a:r>
              <a:rPr lang="tr-TR" dirty="0" smtClean="0">
                <a:solidFill>
                  <a:schemeClr val="tx1"/>
                </a:solidFill>
              </a:rPr>
              <a:t> en alt kısmındaki bilgiler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MobileNavbar</a:t>
            </a:r>
            <a:r>
              <a:rPr lang="tr-TR" dirty="0" smtClean="0">
                <a:solidFill>
                  <a:schemeClr val="tx1"/>
                </a:solidFill>
              </a:rPr>
              <a:t> = Mobile uyumlu </a:t>
            </a:r>
            <a:r>
              <a:rPr lang="tr-TR" dirty="0" err="1" smtClean="0">
                <a:solidFill>
                  <a:schemeClr val="tx1"/>
                </a:solidFill>
              </a:rPr>
              <a:t>anasayfa</a:t>
            </a:r>
            <a:endParaRPr lang="tr-TR" dirty="0" smtClean="0">
              <a:solidFill>
                <a:schemeClr val="tx1"/>
              </a:solidFill>
            </a:endParaRPr>
          </a:p>
          <a:p>
            <a:r>
              <a:rPr lang="tr-TR" dirty="0" err="1" smtClean="0">
                <a:solidFill>
                  <a:schemeClr val="tx1"/>
                </a:solidFill>
              </a:rPr>
              <a:t>Navbar</a:t>
            </a:r>
            <a:r>
              <a:rPr lang="tr-TR" dirty="0" smtClean="0">
                <a:solidFill>
                  <a:schemeClr val="tx1"/>
                </a:solidFill>
              </a:rPr>
              <a:t> = Gezinme çubuğumuz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Newsletter</a:t>
            </a:r>
            <a:r>
              <a:rPr lang="tr-TR" dirty="0" smtClean="0">
                <a:solidFill>
                  <a:schemeClr val="tx1"/>
                </a:solidFill>
              </a:rPr>
              <a:t> = Bülten kısmı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OrderHistory</a:t>
            </a:r>
            <a:r>
              <a:rPr lang="tr-TR" dirty="0" smtClean="0">
                <a:solidFill>
                  <a:schemeClr val="tx1"/>
                </a:solidFill>
              </a:rPr>
              <a:t> = Sipariş durumu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PopulerProducts</a:t>
            </a:r>
            <a:r>
              <a:rPr lang="tr-TR" dirty="0" smtClean="0">
                <a:solidFill>
                  <a:schemeClr val="tx1"/>
                </a:solidFill>
              </a:rPr>
              <a:t> = Öne çıkan ürünleri gösterilen kısım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ProductItem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= Ürünlerin istek listesine eklenip değerinin gösterildiği kısım</a:t>
            </a:r>
          </a:p>
          <a:p>
            <a:r>
              <a:rPr lang="tr-TR" dirty="0" err="1" smtClean="0">
                <a:solidFill>
                  <a:schemeClr val="tx1"/>
                </a:solidFill>
              </a:rPr>
              <a:t>Promotion</a:t>
            </a:r>
            <a:r>
              <a:rPr lang="tr-TR" dirty="0" smtClean="0">
                <a:solidFill>
                  <a:schemeClr val="tx1"/>
                </a:solidFill>
              </a:rPr>
              <a:t> = Sayfaların en üstündeki bildiri çubuğu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66998" y="483368"/>
            <a:ext cx="8534400" cy="1507067"/>
          </a:xfrm>
        </p:spPr>
        <p:txBody>
          <a:bodyPr/>
          <a:lstStyle/>
          <a:p>
            <a:r>
              <a:rPr lang="tr-TR" dirty="0" smtClean="0"/>
              <a:t>Ana sayfamız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8" y="2507673"/>
            <a:ext cx="8087771" cy="3843338"/>
          </a:xfrm>
        </p:spPr>
      </p:pic>
    </p:spTree>
    <p:extLst>
      <p:ext uri="{BB962C8B-B14F-4D97-AF65-F5344CB8AC3E}">
        <p14:creationId xmlns:p14="http://schemas.microsoft.com/office/powerpoint/2010/main" val="16450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4212" y="169333"/>
            <a:ext cx="8534400" cy="1507067"/>
          </a:xfrm>
        </p:spPr>
        <p:txBody>
          <a:bodyPr/>
          <a:lstStyle/>
          <a:p>
            <a:r>
              <a:rPr lang="tr-TR" dirty="0" smtClean="0"/>
              <a:t>Popüler markalar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922379"/>
            <a:ext cx="9983788" cy="47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8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73375" y="266314"/>
            <a:ext cx="8534400" cy="1507067"/>
          </a:xfrm>
        </p:spPr>
        <p:txBody>
          <a:bodyPr/>
          <a:lstStyle/>
          <a:p>
            <a:r>
              <a:rPr lang="tr-TR" dirty="0" smtClean="0"/>
              <a:t>Popüler ürünler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5" y="2030958"/>
            <a:ext cx="9399562" cy="446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98066" y="289405"/>
            <a:ext cx="8534400" cy="1507067"/>
          </a:xfrm>
        </p:spPr>
        <p:txBody>
          <a:bodyPr/>
          <a:lstStyle/>
          <a:p>
            <a:r>
              <a:rPr lang="tr-TR" dirty="0" smtClean="0"/>
              <a:t>Sayfanın en altı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66" y="2041511"/>
            <a:ext cx="9556316" cy="452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5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04103" y="220132"/>
            <a:ext cx="8534400" cy="1507067"/>
          </a:xfrm>
        </p:spPr>
        <p:txBody>
          <a:bodyPr/>
          <a:lstStyle/>
          <a:p>
            <a:r>
              <a:rPr lang="tr-TR" dirty="0" smtClean="0"/>
              <a:t>Giriş yap sayfası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2" y="1973148"/>
            <a:ext cx="9859097" cy="466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1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244</Words>
  <Application>Microsoft Office PowerPoint</Application>
  <PresentationFormat>Geniş ekran</PresentationFormat>
  <Paragraphs>43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Dilim</vt:lpstr>
      <vt:lpstr>SUTAY BADEMLİ E-TİCARET</vt:lpstr>
      <vt:lpstr>Projenin amacı</vt:lpstr>
      <vt:lpstr>sayfalar</vt:lpstr>
      <vt:lpstr>Bileşenler</vt:lpstr>
      <vt:lpstr>Ana sayfamız</vt:lpstr>
      <vt:lpstr>Popüler markalar</vt:lpstr>
      <vt:lpstr>Popüler ürünler</vt:lpstr>
      <vt:lpstr>Sayfanın en altı</vt:lpstr>
      <vt:lpstr>Giriş yap sayfası</vt:lpstr>
      <vt:lpstr>Kayıt ol sayfası</vt:lpstr>
      <vt:lpstr>Alışveriş çantası</vt:lpstr>
      <vt:lpstr>İstek listesi</vt:lpstr>
      <vt:lpstr>Ödeme sayfası</vt:lpstr>
      <vt:lpstr>Hesap ayarları sayfası</vt:lpstr>
      <vt:lpstr>Dinlediğiniz için 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SUTAY BADEMLİ E-TİCARET</dc:title>
  <dc:creator>USER</dc:creator>
  <cp:lastModifiedBy>USER</cp:lastModifiedBy>
  <cp:revision>7</cp:revision>
  <dcterms:created xsi:type="dcterms:W3CDTF">2022-06-09T08:22:27Z</dcterms:created>
  <dcterms:modified xsi:type="dcterms:W3CDTF">2022-06-09T09:18:26Z</dcterms:modified>
</cp:coreProperties>
</file>