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Perfect Jarvis — Kickoff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Architecture, Ownership, and Health Verification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Backend: FastAPI, Starlette, Uvicorn (see `requirements.txt`)</a:t>
            </a:r>
          </a:p>
          <a:p>
            <a:r>
              <a:t>Data: PostgreSQL (`psycopg2-binary`, `asyncpg`), Redis (`redis`)</a:t>
            </a:r>
          </a:p>
          <a:p>
            <a:r>
              <a:t>Vector DB clients: `chromadb`, `qdrant-client`, `faiss-cpu`</a:t>
            </a:r>
          </a:p>
          <a:p>
            <a:r>
              <a:t>Observability: `prometheus-client`; Prometheus and Grafana present in compose files</a:t>
            </a:r>
          </a:p>
          <a:p>
            <a:r>
              <a:t>Service discovery: Consul client (`python-consul`)</a:t>
            </a:r>
          </a:p>
          <a:p>
            <a:r>
              <a:t>Frontend: Streamlit-based UI in `frontend/`</a:t>
            </a:r>
          </a:p>
          <a:p>
            <a:r>
              <a:t>Service discovery: Consul client dependency is present; new scripts added to register services at startup (see `/scripts/register_with_consul.py`).</a:t>
            </a:r>
          </a:p>
          <a:p>
            <a:r>
              <a:t>Vector DBs: Clients for ChromaDB, Qdrant, FAISS exist; integration points to be implemented where required.</a:t>
            </a:r>
          </a:p>
          <a:p>
            <a:r>
              <a:t>Observability: Prometheus scraping and Grafana dashboards referenced in docs and compose.</a:t>
            </a:r>
          </a:p>
          <a:p>
            <a:r>
              <a:t>Observability: `monitoring/`, Prometheus/Grafana configs (DevOps + Backend)</a:t>
            </a:r>
          </a:p>
          <a:p>
            <a:r>
              <a:t>Data: Redis + PostgreSQL (compose configs), optional vector DBs</a:t>
            </a:r>
          </a:p>
          <a:p>
            <a:r>
              <a:t>Observability: Prometheus scraping targets, Grafana dashboards (as documented)</a:t>
            </a:r>
          </a:p>
          <a:p>
            <a:r>
              <a:t>Backend: Finalize service registration at startup; add health/metrics endpoints; integrate vector DBs where required.</a:t>
            </a:r>
          </a:p>
          <a:p>
            <a:r>
              <a:t>Frontend: Maintain Streamlit UI; coordinate API contracts; accessibility alignment (WCAG) for any new 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Backend: FastAPI, Starlette, Uvicorn (see `requirements.txt`)</a:t>
            </a:r>
          </a:p>
          <a:p>
            <a:r>
              <a:t>Observability: `prometheus-client`; Prometheus and Grafana present in compose files</a:t>
            </a:r>
          </a:p>
          <a:p>
            <a:r>
              <a:t>Frontend: Streamlit-based UI in `frontend/`</a:t>
            </a:r>
          </a:p>
          <a:p>
            <a:r>
              <a:t>`hooks/`: Frontend hooks (if/when React is introduced)</a:t>
            </a:r>
          </a:p>
          <a:p>
            <a:r>
              <a:t>Observability: Prometheus scraping and Grafana dashboards referenced in docs and compose.</a:t>
            </a:r>
          </a:p>
          <a:p>
            <a:r>
              <a:t>DevOps &amp; Deployment Scripts: `scripts/` (DevOps team ownership)</a:t>
            </a:r>
          </a:p>
          <a:p>
            <a:r>
              <a:t>Observability: `monitoring/`, Prometheus/Grafana configs (DevOps + Backend)</a:t>
            </a:r>
          </a:p>
          <a:p>
            <a:r>
              <a:t>Backend services: `services/` and `backend/` (Backend team)</a:t>
            </a:r>
          </a:p>
          <a:p>
            <a:r>
              <a:t>Frontend (Streamlit): `frontend/` (Frontend team)</a:t>
            </a:r>
          </a:p>
          <a:p>
            <a:r>
              <a:t>Security Policies &amp; Audits: `security/`, `docs/security/` (Security team)</a:t>
            </a:r>
          </a:p>
          <a:p>
            <a:r>
              <a:t>Observability: Prometheus scraping targets, Grafana dashboards (as documented)</a:t>
            </a:r>
          </a:p>
          <a:p>
            <a:r>
              <a:t>Backend base path: `API_V1_STR=/api/v1` (see `docker-compose.yml` for `backend` environment).</a:t>
            </a:r>
          </a:p>
          <a:p>
            <a:r>
              <a:t>Frontend in this repo is Streamlit, not React; any React component work requires project decision and scaffolding.</a:t>
            </a:r>
          </a:p>
          <a:p>
            <a:r>
              <a:t>25–35 min: Observability (metrics, dashboards, alerts overview)</a:t>
            </a:r>
          </a:p>
          <a:p>
            <a:r>
              <a:t>35–45 min: Security &amp; hygiene (pre-commit, scans, no-secrets policy)</a:t>
            </a:r>
          </a:p>
          <a:p>
            <a:r>
              <a:t>Backend: Finalize service registration at startup; add health/metrics endpoints; integrate vector DBs where required.</a:t>
            </a:r>
          </a:p>
          <a:p>
            <a:r>
              <a:t>DevOps: Wire health checks into CI, enforce fail‑fast on degraded services; maintain deploy scripts and tiered profiles.</a:t>
            </a:r>
          </a:p>
          <a:p>
            <a:r>
              <a:t>Frontend: Maintain Streamlit UI; coordinate API contracts; accessibility alignment (WCAG) for any new 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Onboarding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0–10 min: Architecture walkthrough (compose tiers, services, data, gateway)</a:t>
            </a:r>
          </a:p>
          <a:p>
            <a:r>
              <a:t>10–25 min: Environments &amp; deployment (deploy-tier.sh, validation scripts)</a:t>
            </a:r>
          </a:p>
          <a:p>
            <a:r>
              <a:t>25–35 min: Observability (metrics, dashboards, alerts overview)</a:t>
            </a:r>
          </a:p>
          <a:p>
            <a:r>
              <a:t>35–45 min: Security &amp; hygiene (pre-commit, scans, no-secrets policy)</a:t>
            </a:r>
          </a:p>
          <a:p>
            <a:r>
              <a:t>45–55 min: Roadmap and gaps (vector DB integration, streaming, registry)</a:t>
            </a:r>
          </a:p>
          <a:p>
            <a:r>
              <a:t>55–60 min: Q&amp;A and action items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