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565C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341" autoAdjust="0"/>
  </p:normalViewPr>
  <p:slideViewPr>
    <p:cSldViewPr snapToGrid="0" snapToObjects="1">
      <p:cViewPr varScale="1">
        <p:scale>
          <a:sx n="85" d="100"/>
          <a:sy n="85" d="100"/>
        </p:scale>
        <p:origin x="3552" y="19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7F73-870D-0942-9FEB-57F6AD9FE87D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78F-45BE-6143-9640-42E58EBF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2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7F73-870D-0942-9FEB-57F6AD9FE87D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78F-45BE-6143-9640-42E58EBF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6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3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3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7F73-870D-0942-9FEB-57F6AD9FE87D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78F-45BE-6143-9640-42E58EBF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7F73-870D-0942-9FEB-57F6AD9FE87D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78F-45BE-6143-9640-42E58EBF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6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6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9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7F73-870D-0942-9FEB-57F6AD9FE87D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78F-45BE-6143-9640-42E58EBF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8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5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5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7F73-870D-0942-9FEB-57F6AD9FE87D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78F-45BE-6143-9640-42E58EBF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7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2" y="2217387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2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7F73-870D-0942-9FEB-57F6AD9FE87D}" type="datetimeFigureOut">
              <a:rPr lang="en-US" smtClean="0"/>
              <a:t>6/30/18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78F-45BE-6143-9640-42E58EBF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1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7F73-870D-0942-9FEB-57F6AD9FE87D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78F-45BE-6143-9640-42E58EBF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7F73-870D-0942-9FEB-57F6AD9FE87D}" type="datetimeFigureOut">
              <a:rPr lang="en-US" smtClean="0"/>
              <a:t>6/30/18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78F-45BE-6143-9640-42E58EBF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3" y="2072927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7F73-870D-0942-9FEB-57F6AD9FE87D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78F-45BE-6143-9640-42E58EBF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4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21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7F73-870D-0942-9FEB-57F6AD9FE87D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778F-45BE-6143-9640-42E58EBF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8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701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5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9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57F73-870D-0942-9FEB-57F6AD9FE87D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9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9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0778F-45BE-6143-9640-42E58EBF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1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04365"/>
              </p:ext>
            </p:extLst>
          </p:nvPr>
        </p:nvGraphicFramePr>
        <p:xfrm>
          <a:off x="133696" y="81138"/>
          <a:ext cx="6534210" cy="9719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289"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Programme</a:t>
                      </a:r>
                      <a:endParaRPr lang="en-US" sz="2600" dirty="0"/>
                    </a:p>
                  </a:txBody>
                  <a:tcPr marL="68580" marR="68580" marT="66040" marB="66040">
                    <a:solidFill>
                      <a:srgbClr val="15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2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9:00 </a:t>
                      </a:r>
                      <a:r>
                        <a:rPr lang="mr-IN" sz="1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9:15</a:t>
                      </a:r>
                      <a:r>
                        <a:rPr lang="en-SG" sz="1600" dirty="0">
                          <a:effectLst/>
                          <a:latin typeface="Arial"/>
                          <a:cs typeface="Arial"/>
                        </a:rPr>
                        <a:t> </a:t>
                      </a:r>
                      <a:endParaRPr lang="en-SG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Welcome and Opening Remarks</a:t>
                      </a:r>
                      <a:endParaRPr lang="en-SG" sz="16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47625" marR="47625" marT="91722" marB="91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27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9:15 </a:t>
                      </a:r>
                      <a:r>
                        <a:rPr lang="mr-IN" sz="1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9:50</a:t>
                      </a:r>
                      <a:r>
                        <a:rPr lang="en-SG" sz="1600" dirty="0">
                          <a:effectLst/>
                          <a:latin typeface="Arial"/>
                          <a:cs typeface="Arial"/>
                        </a:rPr>
                        <a:t> </a:t>
                      </a:r>
                      <a:endParaRPr lang="en-SG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Invited Talk (Dr. Li Linlin, Alibaba DAMO Academy)</a:t>
                      </a:r>
                      <a:endParaRPr lang="en-SG" sz="16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47625" marR="47625" marT="91722" marB="917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27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9:50 </a:t>
                      </a:r>
                      <a:r>
                        <a:rPr lang="mr-IN" sz="1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10:15</a:t>
                      </a:r>
                      <a:r>
                        <a:rPr lang="en-SG" sz="1600" dirty="0">
                          <a:effectLst/>
                          <a:latin typeface="Arial"/>
                          <a:cs typeface="Arial"/>
                        </a:rPr>
                        <a:t> </a:t>
                      </a:r>
                      <a:endParaRPr lang="en-SG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Tea Break</a:t>
                      </a:r>
                      <a:endParaRPr lang="en-SG" sz="16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47625" marR="47625" marT="91722" marB="9172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27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10:15 </a:t>
                      </a:r>
                      <a:r>
                        <a:rPr lang="mr-IN" sz="1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10:50</a:t>
                      </a:r>
                      <a:r>
                        <a:rPr lang="en-SG" sz="1600" dirty="0">
                          <a:effectLst/>
                          <a:latin typeface="Arial"/>
                          <a:cs typeface="Arial"/>
                        </a:rPr>
                        <a:t> </a:t>
                      </a:r>
                      <a:endParaRPr lang="en-SG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Invited Talk (Prof. Ido Dagan)</a:t>
                      </a:r>
                      <a:endParaRPr lang="en-SG" sz="16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47625" marR="47625" marT="91722" marB="9172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2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10:50</a:t>
                      </a:r>
                      <a:r>
                        <a:rPr lang="en-SG" sz="16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mr-IN" sz="1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SG" sz="16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11:25</a:t>
                      </a:r>
                      <a:endParaRPr lang="en-SG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Invited Talk (Prof. Noah Smith)</a:t>
                      </a:r>
                      <a:endParaRPr lang="en-SG" sz="16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47625" marR="47625" marT="91722" marB="9172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62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11:25 </a:t>
                      </a:r>
                      <a:r>
                        <a:rPr lang="mr-IN" sz="1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12:00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Invited Talk (Prof. Vincent Ng)</a:t>
                      </a:r>
                      <a:endParaRPr lang="en-SG" sz="16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47625" marR="47625" marT="91722" marB="9172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62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12:00 </a:t>
                      </a:r>
                      <a:r>
                        <a:rPr lang="mr-IN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12:15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Local NLP Group's Minute Madness/Spotlight</a:t>
                      </a: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47625" marR="47625" marT="91722" marB="9172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62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12:15 </a:t>
                      </a:r>
                      <a:r>
                        <a:rPr lang="mr-IN" sz="16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SG" sz="16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13:30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4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Lunch Break and Poster/Demo Session</a:t>
                      </a:r>
                      <a:endParaRPr lang="en-SG" sz="1600" b="0" dirty="0">
                        <a:solidFill>
                          <a:srgbClr val="000000"/>
                        </a:solidFill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47625" marR="47625" marT="91722" marB="9172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62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13:30</a:t>
                      </a:r>
                      <a:r>
                        <a:rPr lang="en-SG" sz="1600" b="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mr-IN" sz="1600" b="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SG" sz="1600" b="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14:15</a:t>
                      </a:r>
                      <a:endParaRPr lang="en-SG" sz="1600" b="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4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Industry Panel Discussion</a:t>
                      </a:r>
                      <a:endParaRPr lang="en-SG" sz="1600" b="0" dirty="0">
                        <a:solidFill>
                          <a:srgbClr val="000000"/>
                        </a:solidFill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47625" marR="47625" marT="91722" marB="9172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62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14:15 </a:t>
                      </a:r>
                      <a:r>
                        <a:rPr lang="mr-IN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15:15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Tea Break and Poster/Demo Session</a:t>
                      </a: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47625" marR="47625" marT="91722" marB="91722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562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15:15 </a:t>
                      </a:r>
                      <a:r>
                        <a:rPr lang="mr-IN" sz="1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15:50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Invited Talk (Prof. Jun'ichi Tsujii)</a:t>
                      </a:r>
                      <a:endParaRPr lang="en-SG" sz="16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47625" marR="47625" marT="91722" marB="91722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562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15:50 </a:t>
                      </a:r>
                      <a:r>
                        <a:rPr lang="mr-IN" sz="1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16:25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Invited Talk (Dr. Thang Luong, Google Brain)</a:t>
                      </a:r>
                      <a:endParaRPr lang="en-SG" sz="16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47625" marR="47625" marT="91722" marB="91722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562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16:25 </a:t>
                      </a:r>
                      <a:r>
                        <a:rPr lang="mr-IN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17:00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Academic Panel Discussion</a:t>
                      </a:r>
                      <a:endParaRPr lang="en-SG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47625" marR="47625" marT="91722" marB="91722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562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17:00 </a:t>
                      </a:r>
                      <a:r>
                        <a:rPr lang="mr-IN" sz="1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SG" sz="16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17:15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Closing Remarks</a:t>
                      </a:r>
                      <a:endParaRPr lang="en-SG" sz="1600" dirty="0">
                        <a:effectLst/>
                        <a:latin typeface="Calibri"/>
                        <a:ea typeface="DengXian"/>
                        <a:cs typeface="Times New Roman"/>
                      </a:endParaRPr>
                    </a:p>
                  </a:txBody>
                  <a:tcPr marL="47625" marR="47625" marT="91722" marB="91722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19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120</Words>
  <Application>Microsoft Macintosh PowerPoint</Application>
  <PresentationFormat>A4 Paper (210x297 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DengXian</vt:lpstr>
      <vt:lpstr>Arial</vt:lpstr>
      <vt:lpstr>Calibri</vt:lpstr>
      <vt:lpstr>Times New Roman</vt:lpstr>
      <vt:lpstr>Office Theme</vt:lpstr>
      <vt:lpstr>PowerPoint Presentation</vt:lpstr>
    </vt:vector>
  </TitlesOfParts>
  <Company>SUTD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Hao</dc:creator>
  <cp:lastModifiedBy>Hao Li</cp:lastModifiedBy>
  <cp:revision>5</cp:revision>
  <dcterms:created xsi:type="dcterms:W3CDTF">2018-06-29T15:18:25Z</dcterms:created>
  <dcterms:modified xsi:type="dcterms:W3CDTF">2018-06-30T08:43:59Z</dcterms:modified>
</cp:coreProperties>
</file>