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目次
1. 研究背景
2. 研究目的
3. 作成したWebアプリケーション
   - 実際の画面
3. 研究方法
4. 結果
5. 考察
6. 結論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結果
## 実験結果（テーブル形式）
![bg right contain](result_data.png)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作成したWebアプリケーション
## 開発環境
- **SvelteKit**：Webアプリケーション構築フレームワーク
- **Express.js**：Node.jsでHTTPサーバーを構築するライブラリ
- **MySQL**：投票用の設問などのデータを保存するRDBMS
- **Redis**：更新頻度高めで恒久的に扱わないデータを格納するインメモリデータベース
---
# 作成したWebアプリケーション
- サーバー側
![height:210px](code-2.png)
- クライアント側
![height:110px](code-1.png)
---
# 評価方法
## 実験環境
- EC2 インスタンスタイプ：t2.large（vCPU：2、RAM：8GiB）
- WebSocket実装ライブラリ：socket.io （version: 4.7.5）
- HTTPサーバー：Node.js（version: 20.12.1） / Express.js（4.19.2）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2025-01-14T22:03:59Z</dcterms:created>
  <dcterms:modified xsi:type="dcterms:W3CDTF">2025-01-14T22:03:59Z</dcterms:modified>
</cp:coreProperties>
</file>