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57" r:id="rId4"/>
    <p:sldId id="259" r:id="rId5"/>
    <p:sldId id="264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12530-0792-4283-9C23-7C8BC37264C8}" type="datetimeFigureOut">
              <a:rPr lang="en-US" smtClean="0"/>
              <a:pPr/>
              <a:t>5/10/2010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7499D-1341-4583-BE82-78B78AD5B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073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0CE9-2CA4-4956-8A1D-96B69D79691C}" type="datetimeFigureOut">
              <a:rPr lang="en-US" smtClean="0"/>
              <a:pPr/>
              <a:t>5/10/2010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3F3C-3539-49A1-90E4-E950CF569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724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0CE9-2CA4-4956-8A1D-96B69D79691C}" type="datetimeFigureOut">
              <a:rPr lang="en-US" smtClean="0"/>
              <a:pPr/>
              <a:t>5/10/2010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3F3C-3539-49A1-90E4-E950CF569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744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0CE9-2CA4-4956-8A1D-96B69D79691C}" type="datetimeFigureOut">
              <a:rPr lang="en-US" smtClean="0"/>
              <a:pPr/>
              <a:t>5/10/2010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3F3C-3539-49A1-90E4-E950CF569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1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0CE9-2CA4-4956-8A1D-96B69D79691C}" type="datetimeFigureOut">
              <a:rPr lang="en-US" smtClean="0"/>
              <a:pPr/>
              <a:t>5/10/2010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3F3C-3539-49A1-90E4-E950CF569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236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0CE9-2CA4-4956-8A1D-96B69D79691C}" type="datetimeFigureOut">
              <a:rPr lang="en-US" smtClean="0"/>
              <a:pPr/>
              <a:t>5/10/2010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3F3C-3539-49A1-90E4-E950CF569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25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0CE9-2CA4-4956-8A1D-96B69D79691C}" type="datetimeFigureOut">
              <a:rPr lang="en-US" smtClean="0"/>
              <a:pPr/>
              <a:t>5/10/2010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3F3C-3539-49A1-90E4-E950CF569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2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0CE9-2CA4-4956-8A1D-96B69D79691C}" type="datetimeFigureOut">
              <a:rPr lang="en-US" smtClean="0"/>
              <a:pPr/>
              <a:t>5/10/2010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3F3C-3539-49A1-90E4-E950CF569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826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0CE9-2CA4-4956-8A1D-96B69D79691C}" type="datetimeFigureOut">
              <a:rPr lang="en-US" smtClean="0"/>
              <a:pPr/>
              <a:t>5/10/2010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3F3C-3539-49A1-90E4-E950CF569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745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0CE9-2CA4-4956-8A1D-96B69D79691C}" type="datetimeFigureOut">
              <a:rPr lang="en-US" smtClean="0"/>
              <a:pPr/>
              <a:t>5/10/2010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3F3C-3539-49A1-90E4-E950CF569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693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0CE9-2CA4-4956-8A1D-96B69D79691C}" type="datetimeFigureOut">
              <a:rPr lang="en-US" smtClean="0"/>
              <a:pPr/>
              <a:t>5/10/2010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3F3C-3539-49A1-90E4-E950CF569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611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0CE9-2CA4-4956-8A1D-96B69D79691C}" type="datetimeFigureOut">
              <a:rPr lang="en-US" smtClean="0"/>
              <a:pPr/>
              <a:t>5/10/2010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3F3C-3539-49A1-90E4-E950CF569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461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C0CE9-2CA4-4956-8A1D-96B69D79691C}" type="datetimeFigureOut">
              <a:rPr lang="en-US" smtClean="0"/>
              <a:pPr/>
              <a:t>5/10/2010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43F3C-3539-49A1-90E4-E950CF569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457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301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950" y="1752600"/>
            <a:ext cx="4114800" cy="933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60007" dist="1422400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Matthew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effectLst>
                  <a:outerShdw blurRad="60007" dist="1422400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Chandler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60007" dist="1143000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Travis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effectLst>
                  <a:outerShdw blurRad="60007" dist="1092200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Payton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60007" dist="1092200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Kris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60007" dist="1092200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Dunkle</a:t>
            </a:r>
            <a:endParaRPr lang="en-US" dirty="0" smtClean="0">
              <a:solidFill>
                <a:schemeClr val="tx1"/>
              </a:solidFill>
              <a:effectLst>
                <a:outerShdw blurRad="60007" dist="1092200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71600" y="1602336"/>
            <a:ext cx="64584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Checkmate</a:t>
            </a:r>
            <a:endParaRPr lang="en-US" sz="9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451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Is Bigger Always Better?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“We still don’t know if this structure was the best choice, and in fact we’d be disappointed if it were..” (Blondie24, 166)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5028" y="304800"/>
            <a:ext cx="79428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Neural Networks</a:t>
            </a:r>
            <a:endParaRPr lang="en-US" sz="7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638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9000"/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different sizes of Neural Networks and see which ones do better.</a:t>
            </a:r>
          </a:p>
          <a:p>
            <a:endParaRPr lang="en-US" dirty="0"/>
          </a:p>
          <a:p>
            <a:r>
              <a:rPr lang="en-US" dirty="0" smtClean="0"/>
              <a:t>Add more information to the input of the Neural Network</a:t>
            </a:r>
          </a:p>
          <a:p>
            <a:endParaRPr lang="en-US" dirty="0"/>
          </a:p>
          <a:p>
            <a:r>
              <a:rPr lang="en-US" dirty="0" smtClean="0"/>
              <a:t>…actually make a relatively “smart” checkers playing Neural Net.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43947" y="76200"/>
            <a:ext cx="36318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xmlns="" val="367457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799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7974" y="76200"/>
            <a:ext cx="72438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Implementation</a:t>
            </a:r>
            <a:endParaRPr lang="en-US" sz="72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 Robin tournament for choosing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best networks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Genetic Algorithm for the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mutation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best players, and start again.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C++ OOP</a:t>
            </a:r>
            <a:r>
              <a:rPr lang="en-US" sz="3200" dirty="0" smtClean="0"/>
              <a:t> design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Board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Class,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CheckersPlayer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Class, Genetic Algorithm</a:t>
            </a:r>
            <a:r>
              <a:rPr lang="en-US" sz="3200" dirty="0" smtClean="0"/>
              <a:t> Class, </a:t>
            </a:r>
            <a:r>
              <a:rPr lang="en-US" sz="3200" dirty="0" err="1" smtClean="0"/>
              <a:t>NueralNetwork</a:t>
            </a:r>
            <a:r>
              <a:rPr lang="en-US" sz="3200" dirty="0" smtClean="0"/>
              <a:t> Class. OpenGL GUI class. Etc…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2049" y="381000"/>
            <a:ext cx="375577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Results</a:t>
            </a:r>
            <a:endParaRPr lang="en-US" sz="8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3364" y="1600200"/>
            <a:ext cx="7772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Size of Network</a:t>
            </a:r>
            <a:endParaRPr lang="en-US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Bigger meant longer training</a:t>
            </a:r>
            <a:endParaRPr lang="en-US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Skill of Networks seemed unrelated to size of Network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Training</a:t>
            </a: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Trained over 400 generations for multiple Network sizes.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Each one evolved to a seemingly strong opponent.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Huge differences in the skill from one generation to next.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Skill of Networks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Able to beat average human players. 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Ability seemed to differ depending on if it went first or second.</a:t>
            </a:r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30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567" y="304800"/>
            <a:ext cx="8542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Things we would Change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7772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latin typeface="+mj-lt"/>
                <a:cs typeface="Aharoni" pitchFamily="2" charset="-79"/>
              </a:rPr>
              <a:t>Focus more on the evolution than the speed of the training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latin typeface="+mj-lt"/>
                <a:cs typeface="Aharoni" pitchFamily="2" charset="-79"/>
              </a:rPr>
              <a:t>Use a better control to gauge the performance of each generation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latin typeface="+mj-lt"/>
                <a:cs typeface="Aharoni" pitchFamily="2" charset="-79"/>
              </a:rPr>
              <a:t>More complex fitness ranking based on performance.</a:t>
            </a:r>
            <a:endParaRPr lang="en-US" sz="4000" dirty="0" smtClean="0">
              <a:latin typeface="+mj-lt"/>
              <a:cs typeface="Aharoni" pitchFamily="2" charset="-79"/>
            </a:endParaRPr>
          </a:p>
          <a:p>
            <a:endParaRPr lang="en-US" sz="4000" dirty="0" smtClean="0">
              <a:latin typeface="Aharoni" pitchFamily="2" charset="-79"/>
              <a:cs typeface="Aharoni" pitchFamily="2" charset="-79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0823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5930" y="914400"/>
            <a:ext cx="5828006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 </a:t>
            </a:r>
          </a:p>
          <a:p>
            <a:pPr algn="ctr"/>
            <a:r>
              <a:rPr lang="en-US" sz="9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For</a:t>
            </a:r>
          </a:p>
          <a:p>
            <a:pPr algn="ctr"/>
            <a:r>
              <a:rPr lang="en-US" sz="9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Listening</a:t>
            </a:r>
          </a:p>
        </p:txBody>
      </p:sp>
    </p:spTree>
    <p:extLst>
      <p:ext uri="{BB962C8B-B14F-4D97-AF65-F5344CB8AC3E}">
        <p14:creationId xmlns:p14="http://schemas.microsoft.com/office/powerpoint/2010/main" xmlns="" val="241840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232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 </vt:lpstr>
      <vt:lpstr>Slide 3</vt:lpstr>
      <vt:lpstr>Slide 4</vt:lpstr>
      <vt:lpstr>Slide 5</vt:lpstr>
      <vt:lpstr>Slide 6</vt:lpstr>
      <vt:lpstr>Slide 7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SaiKo</dc:creator>
  <cp:lastModifiedBy>SaiKo</cp:lastModifiedBy>
  <cp:revision>23</cp:revision>
  <dcterms:created xsi:type="dcterms:W3CDTF">2010-02-25T06:59:33Z</dcterms:created>
  <dcterms:modified xsi:type="dcterms:W3CDTF">2010-05-11T07:05:54Z</dcterms:modified>
</cp:coreProperties>
</file>