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68" r:id="rId7"/>
    <p:sldId id="276" r:id="rId8"/>
    <p:sldId id="269" r:id="rId9"/>
    <p:sldId id="270" r:id="rId10"/>
    <p:sldId id="271" r:id="rId11"/>
    <p:sldId id="272" r:id="rId12"/>
    <p:sldId id="273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28.09.2020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28.09.2020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61165D7-33F4-4E37-9F08-2073DC2F794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l="5348" r="534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Computers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Multimedia</a:t>
            </a:r>
          </a:p>
          <a:p>
            <a:r>
              <a:rPr lang="en-US" dirty="0"/>
              <a:t>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B975A4A-92D1-4E07-B168-9574ECFA1D9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t="2388" b="2388"/>
          <a:stretch>
            <a:fillRect/>
          </a:stretch>
        </p:blipFill>
        <p:spPr>
          <a:xfrm>
            <a:off x="0" y="0"/>
            <a:ext cx="915542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097" y="1147645"/>
            <a:ext cx="4183939" cy="2281355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1598B9A-8BFF-4FA6-BEB7-BB66B4AC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378" y="979481"/>
            <a:ext cx="5056083" cy="782638"/>
          </a:xfrm>
        </p:spPr>
        <p:txBody>
          <a:bodyPr>
            <a:normAutofit/>
          </a:bodyPr>
          <a:lstStyle/>
          <a:p>
            <a:r>
              <a:rPr lang="th-TH" sz="4400" dirty="0"/>
              <a:t>สิ่งที่เว็บไซต์จะนำเสนอ</a:t>
            </a:r>
            <a:endParaRPr lang="ru-RU" sz="4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2DEA34B-B177-46FA-A7EB-B9C0695AE4F0}"/>
              </a:ext>
            </a:extLst>
          </p:cNvPr>
          <p:cNvSpPr txBox="1">
            <a:spLocks/>
          </p:cNvSpPr>
          <p:nvPr/>
        </p:nvSpPr>
        <p:spPr>
          <a:xfrm>
            <a:off x="614233" y="2521260"/>
            <a:ext cx="4783389" cy="29534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BB135-1B78-4DA0-858A-EC37EDDF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5" y="2769834"/>
            <a:ext cx="5574175" cy="3734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09627-1139-4FC6-A01C-ECF4B9022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524" y="408373"/>
            <a:ext cx="5391852" cy="35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9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1598B9A-8BFF-4FA6-BEB7-BB66B4AC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378" y="979481"/>
            <a:ext cx="5056083" cy="782638"/>
          </a:xfrm>
        </p:spPr>
        <p:txBody>
          <a:bodyPr>
            <a:normAutofit/>
          </a:bodyPr>
          <a:lstStyle/>
          <a:p>
            <a:r>
              <a:rPr lang="th-TH" sz="4400" dirty="0"/>
              <a:t>ยุคสมัยของคอมพิวเตอร์</a:t>
            </a:r>
            <a:endParaRPr lang="ru-RU" sz="4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2DEA34B-B177-46FA-A7EB-B9C0695AE4F0}"/>
              </a:ext>
            </a:extLst>
          </p:cNvPr>
          <p:cNvSpPr txBox="1">
            <a:spLocks/>
          </p:cNvSpPr>
          <p:nvPr/>
        </p:nvSpPr>
        <p:spPr>
          <a:xfrm>
            <a:off x="812724" y="2698813"/>
            <a:ext cx="4783389" cy="29534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/>
              <a:t>ยุคหลอดสุญญากาศ</a:t>
            </a:r>
            <a:endParaRPr lang="en-US" sz="2400" dirty="0"/>
          </a:p>
          <a:p>
            <a:r>
              <a:rPr lang="th-TH" sz="2400" dirty="0"/>
              <a:t>ยุคทรานซิสเตอร์</a:t>
            </a:r>
          </a:p>
          <a:p>
            <a:r>
              <a:rPr lang="th-TH" sz="2400" dirty="0"/>
              <a:t>ยุควงจรไอซี</a:t>
            </a:r>
          </a:p>
          <a:p>
            <a:r>
              <a:rPr lang="th-TH" sz="2400" dirty="0"/>
              <a:t>ยุควงจร </a:t>
            </a:r>
            <a:r>
              <a:rPr lang="en-US" sz="2400" dirty="0"/>
              <a:t>LSI</a:t>
            </a:r>
          </a:p>
          <a:p>
            <a:r>
              <a:rPr lang="th-TH" sz="2400" dirty="0"/>
              <a:t>ยุควงจร </a:t>
            </a:r>
            <a:r>
              <a:rPr lang="en-US" sz="2400" dirty="0"/>
              <a:t>VLSI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C7793-685A-4854-A578-3440DB54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095" y="2774984"/>
            <a:ext cx="2470905" cy="3294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AB1B3-DF16-4FE5-9CE5-3B0237DC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40" y="504597"/>
            <a:ext cx="4499082" cy="2924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F27D3-4AE9-45ED-B866-D076DCC01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814" y="4102335"/>
            <a:ext cx="1967189" cy="19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FF54A67-978E-4115-A133-1B0E22C97AEB}"/>
              </a:ext>
            </a:extLst>
          </p:cNvPr>
          <p:cNvSpPr txBox="1">
            <a:spLocks/>
          </p:cNvSpPr>
          <p:nvPr/>
        </p:nvSpPr>
        <p:spPr>
          <a:xfrm>
            <a:off x="1200160" y="2974019"/>
            <a:ext cx="10420710" cy="219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6600" dirty="0"/>
              <a:t>ดีไซน์ของเว็บไซต์ และ เว็บไซต์ที่นำมาอ้างอิง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9780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0A9136-9E28-4810-A5E8-3759B7CF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13" y="595327"/>
            <a:ext cx="6607391" cy="50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1CF3B1-C310-4794-A9A6-8A3D6F5A3C18}"/>
              </a:ext>
            </a:extLst>
          </p:cNvPr>
          <p:cNvSpPr txBox="1"/>
          <p:nvPr/>
        </p:nvSpPr>
        <p:spPr>
          <a:xfrm>
            <a:off x="261958" y="924430"/>
            <a:ext cx="32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Parallax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Scrolling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9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CF3B1-C310-4794-A9A6-8A3D6F5A3C18}"/>
              </a:ext>
            </a:extLst>
          </p:cNvPr>
          <p:cNvSpPr txBox="1"/>
          <p:nvPr/>
        </p:nvSpPr>
        <p:spPr>
          <a:xfrm>
            <a:off x="727969" y="1038689"/>
            <a:ext cx="328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Flip Book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FFE42C-755D-4E66-94C3-844244C85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49" y="326762"/>
            <a:ext cx="6337301" cy="41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557DD3-0428-4A19-BEE5-A4BBFD97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0" y="3429000"/>
            <a:ext cx="5004178" cy="324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184ABE8-6BEB-47E6-9FE4-511631EC002D}"/>
              </a:ext>
            </a:extLst>
          </p:cNvPr>
          <p:cNvSpPr txBox="1">
            <a:spLocks/>
          </p:cNvSpPr>
          <p:nvPr/>
        </p:nvSpPr>
        <p:spPr>
          <a:xfrm>
            <a:off x="1821597" y="2787588"/>
            <a:ext cx="9653316" cy="219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7200" dirty="0"/>
              <a:t>การพัฒนาองค์ความรู้ของมนุษยชาติ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165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930121"/>
            <a:ext cx="5056083" cy="782638"/>
          </a:xfrm>
        </p:spPr>
        <p:txBody>
          <a:bodyPr>
            <a:normAutofit fontScale="90000"/>
          </a:bodyPr>
          <a:lstStyle/>
          <a:p>
            <a:r>
              <a:rPr lang="th-TH" dirty="0"/>
              <a:t>เว็บนี้ช่วยให้เข้าใจถึงการพัฒนาองค์ความรู้ของมนุษยชาติยังไง?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829B1-FDB1-4D3B-B1CC-BAEFAA9C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2278475"/>
            <a:ext cx="5474106" cy="3649404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9CD28F5-12FA-49E9-A559-CCAC3319AF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689" r="126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545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55CADAB7-CCC3-46B7-8398-8C687B16AB1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20229" r="20229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29" y="2032986"/>
            <a:ext cx="6103621" cy="2250392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rgbClr val="FFC000"/>
                </a:solidFill>
              </a:rPr>
              <a:t>หลังเข้าใช้งานแล้วผู้คนรู้สึกถึงอะไร?</a:t>
            </a:r>
            <a:endParaRPr lang="ru-RU" sz="6000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69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125</TotalTime>
  <Words>83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Lucida Grande</vt:lpstr>
      <vt:lpstr>Arial</vt:lpstr>
      <vt:lpstr>Calibri</vt:lpstr>
      <vt:lpstr>Verdana</vt:lpstr>
      <vt:lpstr>Wingdings</vt:lpstr>
      <vt:lpstr>Office Theme</vt:lpstr>
      <vt:lpstr>History of  Computers</vt:lpstr>
      <vt:lpstr>สิ่งที่เว็บไซต์จะนำเสนอ</vt:lpstr>
      <vt:lpstr>ยุคสมัยของคอมพิวเตอร์</vt:lpstr>
      <vt:lpstr>PowerPoint Presentation</vt:lpstr>
      <vt:lpstr>PowerPoint Presentation</vt:lpstr>
      <vt:lpstr>PowerPoint Presentation</vt:lpstr>
      <vt:lpstr>PowerPoint Presentation</vt:lpstr>
      <vt:lpstr>เว็บนี้ช่วยให้เข้าใจถึงการพัฒนาองค์ความรู้ของมนุษยชาติยังไง?</vt:lpstr>
      <vt:lpstr>หลังเข้าใช้งานแล้วผู้คนรู้สึกถึงอะไร?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Computers</dc:title>
  <dc:creator>Tung</dc:creator>
  <cp:lastModifiedBy>Tung</cp:lastModifiedBy>
  <cp:revision>12</cp:revision>
  <dcterms:created xsi:type="dcterms:W3CDTF">2020-09-14T18:37:42Z</dcterms:created>
  <dcterms:modified xsi:type="dcterms:W3CDTF">2020-09-28T15:02:46Z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