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787C-BD86-1FFA-2038-54B1C276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37CE0-C49C-D60A-63D9-EB14C566F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EEDD-60B4-E988-06B2-4165FD4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25F3-E302-44FE-05C9-21B76CAE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A7A5-709B-76ED-8339-4DA1B29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EDE5-A07B-9927-24A1-512EB267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A7C6-5544-106F-2FFA-5D970664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715C-B548-4B7A-75F0-CDC0BF71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1DA6-19C7-AD43-118F-0D246A1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C725-F8E7-FE03-5C41-D1C8CE08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6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8898-E14F-07E1-F407-E1C524D6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1A480-45CE-E014-1343-038D2FFF3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BF5C-1EE1-3771-A2F8-0F26A473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E1AD-1F9F-46D2-30C0-85E0873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8C31-5B07-498F-3111-4FDBCF3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289-7225-D92E-B079-1A9C4201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767C-8A6E-E7D2-A29F-BABCF653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DEFA7-1925-3533-4BF9-D501B2D6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A6ED-877A-3A18-FD6D-E4397154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E780-9BAC-4AA5-C650-9EBF1FB8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374A-9544-D7B3-7098-47671FDD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ECE8-8747-B149-B345-79DEAC49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A087-3168-2D14-58F7-B12BD583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A23C-A01F-1B27-E679-A45BC257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DB24-0368-A563-CFD9-A113DAA4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6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AA2C-03E1-5E7E-7141-A48D0AF5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2BA9-1679-29D6-4319-77F0C6FCD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DF7A-3450-DE0C-9B0B-31833A06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AA8F-5097-CFCE-55F0-AD57BEAC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4CDE-2091-14BB-287A-ABEB7DC4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6769-D463-3470-A6EA-21EC7D0B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B6EE-06D9-957B-7FE0-AD5A329C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E660-627D-4BE0-C8E2-B1D080BA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BDEC-1DF8-203B-3C70-13ADCF1E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F235E-103E-6E56-32EB-D4ED44DE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5ACE8-FC32-71AA-E0DD-A5901179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1D2D3-D308-5FA2-98E6-683FBD0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6A0C8-F97D-74CC-7983-1589D3C0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4F562-CE49-77AA-9EC7-CD9B32E1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9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12CE-04DD-1320-8542-4127C7FC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DFD07-071C-1DE3-9AF4-A4EBC021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5AB00-0D25-B81C-7F7C-6E6BD3B9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D22C-F441-3DB7-6F9C-124278E0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1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39315-CDCA-96B1-E545-EBEDB155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A7ED-C649-CB04-1992-8513DAE0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58659-034F-10BD-7E26-677B05B3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5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3B7-0E04-D443-B832-97C9F4DA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383F-2C4C-8586-BE7F-A79BC205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1897B-A4F5-D87B-FB6F-593711A0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BDA8-6C41-6ADB-DBA4-07797682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59C27-3A30-FDB2-E0A7-86CAB90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968F-3490-B4CB-7729-6946623B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6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E925-A4F7-00A4-E4B0-6B99DC7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A628D-C0A1-78AB-F7DC-092ED3B94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35AE3-4329-BD5D-66B5-75973F60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3533-3C4D-FA19-A57B-AEF6A9C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D868-6F44-5F87-7F03-49C7F5BE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3CE08-53AB-E25E-A178-2056CA30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AD783-D948-292A-8ED5-212594D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2B64D-41CF-6486-134A-4D90463B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CD67-3FA8-EE80-8F26-77811896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F326-2BAD-46B4-AB81-A224DE842384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45A6-8DA8-C62C-889E-4208D2E0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AC02-7881-6074-0FF8-86AAE2619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23C0-283D-4845-8918-9E0A70F9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0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4EE18-81D9-2671-2D29-0C8A12858305}"/>
              </a:ext>
            </a:extLst>
          </p:cNvPr>
          <p:cNvSpPr txBox="1"/>
          <p:nvPr/>
        </p:nvSpPr>
        <p:spPr>
          <a:xfrm>
            <a:off x="1470991" y="2531165"/>
            <a:ext cx="89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Strikes Between 2000-2011 Analysis</a:t>
            </a:r>
            <a:endParaRPr lang="en-IN" sz="4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1C650-A5D7-3C13-7BBC-63A9902D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8" y="2357287"/>
            <a:ext cx="8454887" cy="3327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95364-E40A-E8FA-3AB4-CF9E6534468D}"/>
              </a:ext>
            </a:extLst>
          </p:cNvPr>
          <p:cNvSpPr txBox="1"/>
          <p:nvPr/>
        </p:nvSpPr>
        <p:spPr>
          <a:xfrm>
            <a:off x="3207026" y="1172818"/>
            <a:ext cx="671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of Bird Strikes Between 2000-2011</a:t>
            </a:r>
            <a:endParaRPr lang="en-IN" sz="32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1935BD-067A-653D-7A96-04B7B530D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45" y="961681"/>
            <a:ext cx="4939655" cy="4895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C4180-F484-3C4A-9AF2-1FBF002AA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1681"/>
            <a:ext cx="5102087" cy="489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7E58F-66A0-DF93-AB31-154904668F24}"/>
              </a:ext>
            </a:extLst>
          </p:cNvPr>
          <p:cNvSpPr txBox="1"/>
          <p:nvPr/>
        </p:nvSpPr>
        <p:spPr>
          <a:xfrm>
            <a:off x="3472070" y="198783"/>
            <a:ext cx="59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36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3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C89F6-1097-FE69-051B-781D4509F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954157"/>
            <a:ext cx="4558748" cy="4969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5A666-B3FF-D5D0-77AD-C683AEA82664}"/>
              </a:ext>
            </a:extLst>
          </p:cNvPr>
          <p:cNvSpPr txBox="1"/>
          <p:nvPr/>
        </p:nvSpPr>
        <p:spPr>
          <a:xfrm>
            <a:off x="2358890" y="954160"/>
            <a:ext cx="3034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10 Airlines with Bird Strikes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7FBF9-5386-A9B4-0689-4726F5026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18" y="954157"/>
            <a:ext cx="5565913" cy="4949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E07DB5-A41C-E030-3094-46B8FCCA4B81}"/>
              </a:ext>
            </a:extLst>
          </p:cNvPr>
          <p:cNvSpPr txBox="1"/>
          <p:nvPr/>
        </p:nvSpPr>
        <p:spPr>
          <a:xfrm>
            <a:off x="2941984" y="265045"/>
            <a:ext cx="686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Airlines and Top Airports with Bird Strikes</a:t>
            </a:r>
            <a:endParaRPr lang="en-IN" sz="24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F90DA-A735-501A-D76B-45849720E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1209365"/>
            <a:ext cx="8583223" cy="4439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9E970-177A-4D3D-7D7E-9B650627A13E}"/>
              </a:ext>
            </a:extLst>
          </p:cNvPr>
          <p:cNvSpPr txBox="1"/>
          <p:nvPr/>
        </p:nvSpPr>
        <p:spPr>
          <a:xfrm>
            <a:off x="4147930" y="23853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Cost Representing</a:t>
            </a:r>
            <a:endParaRPr lang="en-IN" sz="32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233697-353C-EE07-CD1D-D450F72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80" y="1114102"/>
            <a:ext cx="4748327" cy="462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9E633-4EE4-6A7A-4A97-E8691867B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7" y="1110376"/>
            <a:ext cx="5267233" cy="4620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5A9D90-8850-EF60-BFB6-FAB2355D66C1}"/>
              </a:ext>
            </a:extLst>
          </p:cNvPr>
          <p:cNvSpPr txBox="1"/>
          <p:nvPr/>
        </p:nvSpPr>
        <p:spPr>
          <a:xfrm>
            <a:off x="3511828" y="53012"/>
            <a:ext cx="5618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&amp; Effect of Bird Strikes on Flight</a:t>
            </a:r>
            <a:endParaRPr lang="en-IN" sz="2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6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756446-012F-C1B9-180A-468D6C6DD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4" y="1364975"/>
            <a:ext cx="9952382" cy="405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680CB-0E45-D6F7-64DC-074EA7B68895}"/>
              </a:ext>
            </a:extLst>
          </p:cNvPr>
          <p:cNvSpPr txBox="1"/>
          <p:nvPr/>
        </p:nvSpPr>
        <p:spPr>
          <a:xfrm>
            <a:off x="3220277" y="145776"/>
            <a:ext cx="56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2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EE12D-E837-4B8E-1EC8-827970966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4EE18-81D9-2671-2D29-0C8A12858305}"/>
              </a:ext>
            </a:extLst>
          </p:cNvPr>
          <p:cNvSpPr txBox="1"/>
          <p:nvPr/>
        </p:nvSpPr>
        <p:spPr>
          <a:xfrm>
            <a:off x="1470991" y="2835965"/>
            <a:ext cx="89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suthar</dc:creator>
  <cp:lastModifiedBy>lalit suthar</cp:lastModifiedBy>
  <cp:revision>1</cp:revision>
  <dcterms:created xsi:type="dcterms:W3CDTF">2023-11-29T08:01:08Z</dcterms:created>
  <dcterms:modified xsi:type="dcterms:W3CDTF">2023-12-06T11:34:12Z</dcterms:modified>
</cp:coreProperties>
</file>