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7B08-2EE0-9CDC-0768-9FA933BEA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68AED-345C-55F8-66D0-E7586A8AB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EACD-3DA0-3ED0-0EDE-9C818BFA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E33D-206B-46B3-AC7F-D3142710611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6E74-DE7C-444F-4A02-FCCF43E5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2EA58-CFD2-901D-084D-1FDE0D43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63EE-1DD1-402C-B7C4-3A1CCD6A0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86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8786-B949-125A-DEE0-EE13FCB8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EAD98-0573-5D7F-5E15-315BEF811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8520-127C-67B8-5BF0-922991E6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E33D-206B-46B3-AC7F-D3142710611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58A0-9520-DF98-0903-CA0CC79A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D177-6E26-4733-6252-DB251997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63EE-1DD1-402C-B7C4-3A1CCD6A0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39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12F25-C01F-A6F1-04C7-41DE9D312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004B0-4277-A44C-27E5-F6542EB9C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9382-FD6C-F969-B5FB-793568E3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E33D-206B-46B3-AC7F-D3142710611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C355-6136-852F-86B6-1449CC0D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718A2-4722-9E5F-6124-76F457E5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63EE-1DD1-402C-B7C4-3A1CCD6A0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42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0E96-8318-4FC7-D783-1DA3EB1F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8460-ED40-8F3B-7670-CC38117D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3777F-E219-517F-3DCB-6510FB3A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E33D-206B-46B3-AC7F-D3142710611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D0BB1-22E2-FD79-E8B1-104D07AE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06687-E117-35BE-6F8C-2BF3CC5F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63EE-1DD1-402C-B7C4-3A1CCD6A0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8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A774-58F4-4BEE-D5A9-E595FED7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BF2E7-9042-DD5B-F7C0-02513B32F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26F65-DC77-29FE-6E7F-044F0BCE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E33D-206B-46B3-AC7F-D3142710611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12E6-48B8-E4AB-63FF-DC6B60D8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1385A-17EE-8E6E-2D14-2BA1AFE0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63EE-1DD1-402C-B7C4-3A1CCD6A0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2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84A0-37CB-F6D4-F542-24914F75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ACEC-F571-9FCD-719E-1C893571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F2C5C-E85E-8A75-1832-6BFF433E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D6EAA-E5A6-F68A-B40C-9284DF97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E33D-206B-46B3-AC7F-D3142710611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6A841-4040-81FF-1142-04ACADE3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71582-E6E0-05F9-2AA8-CA07191C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63EE-1DD1-402C-B7C4-3A1CCD6A0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56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0A7B-6E61-11BC-8C45-E4F18EBA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A17F4-9689-4AE7-7118-8E679F919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0CE4-3C37-4D0B-C7CB-E332F4046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A097B-CD54-ACF2-9008-F8D3D897F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94726-9AD4-0FFB-CE6E-D9DF6C4A0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DF49A-2E79-479D-3742-D2B9775F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E33D-206B-46B3-AC7F-D3142710611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62DF9-F491-AE1E-264B-C46A01C8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4AAF5-B1CC-E666-4F8C-6D8BB185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63EE-1DD1-402C-B7C4-3A1CCD6A0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7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7574-79B5-B25F-712E-632B043E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08189-18E5-1145-5F13-D1F747ED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E33D-206B-46B3-AC7F-D3142710611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94BAA-241F-26A3-BB2A-851277FD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5349D-F6FF-E16B-0B85-DB80FC68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63EE-1DD1-402C-B7C4-3A1CCD6A0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8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5EE95-B697-0078-A0AA-AF690C96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E33D-206B-46B3-AC7F-D3142710611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7ACF3-4FC6-2089-CC36-616DE1CC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2E6D6-076D-FC4C-31D1-E989B9A6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63EE-1DD1-402C-B7C4-3A1CCD6A0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0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9B3B-A95A-B9E4-05A3-6C258EDC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A6AE0-6509-B1AB-ADB2-69902EFE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FF9DA-A321-A5EB-FE23-A85D25050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9D93B-B690-8B2F-A714-9E7C9FFF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E33D-206B-46B3-AC7F-D3142710611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14542-CD95-E962-26F4-EB01972D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0437-5914-D43A-6286-DE462580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63EE-1DD1-402C-B7C4-3A1CCD6A0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551B-EAC9-583A-CC83-1BAB9088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28F45-6393-B966-7226-AC4F5E2F3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BE686-4E9B-0E4B-998D-F87228619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CC97-A9F3-AE42-7EEB-6A0FE8A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E33D-206B-46B3-AC7F-D3142710611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EBC07-266F-AFAE-64CC-1C937068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94D74-8EEA-10B8-30E2-C36F11DF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63EE-1DD1-402C-B7C4-3A1CCD6A0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2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FE30D-32AF-AD0D-EEC5-5BBA8611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D071-4AF3-D4CF-8076-209D6DCFD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4C98-F30A-E6C6-2AA9-2E45F838A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E33D-206B-46B3-AC7F-D3142710611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82426-AC72-A370-3509-B1D086FA7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FC4A-A1BD-D278-0584-D523D824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63EE-1DD1-402C-B7C4-3A1CCD6A0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7CD4B9-D983-B126-0F1D-3D2BF18F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4EB4F-2569-74BE-F0AE-C9B3BC58684A}"/>
              </a:ext>
            </a:extLst>
          </p:cNvPr>
          <p:cNvSpPr txBox="1"/>
          <p:nvPr/>
        </p:nvSpPr>
        <p:spPr>
          <a:xfrm>
            <a:off x="1139687" y="2004392"/>
            <a:ext cx="100716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Employee Attrition Analysis</a:t>
            </a:r>
            <a:endParaRPr lang="en-IN" sz="6600" b="1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80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7CD4B9-D983-B126-0F1D-3D2BF18F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E53ACD-EB5B-79F0-083F-68A52861E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99" y="1416402"/>
            <a:ext cx="8219018" cy="45603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E8D843-1C09-0564-E903-2DD1ABF66D3F}"/>
              </a:ext>
            </a:extLst>
          </p:cNvPr>
          <p:cNvSpPr txBox="1"/>
          <p:nvPr/>
        </p:nvSpPr>
        <p:spPr>
          <a:xfrm>
            <a:off x="3246781" y="619661"/>
            <a:ext cx="6109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Dashboard</a:t>
            </a:r>
            <a:endParaRPr lang="en-IN" sz="40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7CD4B9-D983-B126-0F1D-3D2BF18F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F388CB-B0D6-FC21-2945-96B786115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82" y="2117023"/>
            <a:ext cx="5490933" cy="2000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25D4D6-24BC-773B-E38D-47EA3357C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15" y="2117022"/>
            <a:ext cx="4817294" cy="2000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3BF1FE-997F-FCB2-1FAE-03E7382AE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47" y="4033991"/>
            <a:ext cx="3943900" cy="22005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5D320D-E5D7-3B18-5C53-19109B414F2B}"/>
              </a:ext>
            </a:extLst>
          </p:cNvPr>
          <p:cNvSpPr txBox="1"/>
          <p:nvPr/>
        </p:nvSpPr>
        <p:spPr>
          <a:xfrm>
            <a:off x="1868556" y="954157"/>
            <a:ext cx="8044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values of HR Employee Attrition</a:t>
            </a:r>
            <a:endParaRPr lang="en-IN" sz="36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3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7CD4B9-D983-B126-0F1D-3D2BF18F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FBB3CB-136D-C15A-AE6B-2B5EFCAA9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82" y="1752323"/>
            <a:ext cx="5144218" cy="3962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BE974-EB71-B39A-E054-651FBB2E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32" y="1752323"/>
            <a:ext cx="4915586" cy="3962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F3A0D-164E-994C-765B-E4894CC0F9B0}"/>
              </a:ext>
            </a:extLst>
          </p:cNvPr>
          <p:cNvSpPr txBox="1"/>
          <p:nvPr/>
        </p:nvSpPr>
        <p:spPr>
          <a:xfrm>
            <a:off x="3472072" y="864639"/>
            <a:ext cx="5473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Designs</a:t>
            </a:r>
            <a:endParaRPr lang="en-IN" sz="40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24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7CD4B9-D983-B126-0F1D-3D2BF18F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8E99BA-8B49-F702-41F8-01FCAEA59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75" y="1243375"/>
            <a:ext cx="8678486" cy="1658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22B2B-ADB0-081D-50DD-121C92529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74" y="2902226"/>
            <a:ext cx="8678486" cy="3127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A9DF3-0750-D9A4-009F-318364D31D27}"/>
              </a:ext>
            </a:extLst>
          </p:cNvPr>
          <p:cNvSpPr txBox="1"/>
          <p:nvPr/>
        </p:nvSpPr>
        <p:spPr>
          <a:xfrm>
            <a:off x="3723860" y="598821"/>
            <a:ext cx="553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9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7CD4B9-D983-B126-0F1D-3D2BF18F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4EB4F-2569-74BE-F0AE-C9B3BC58684A}"/>
              </a:ext>
            </a:extLst>
          </p:cNvPr>
          <p:cNvSpPr txBox="1"/>
          <p:nvPr/>
        </p:nvSpPr>
        <p:spPr>
          <a:xfrm>
            <a:off x="914403" y="4098237"/>
            <a:ext cx="44659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b="1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92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 suthar</dc:creator>
  <cp:lastModifiedBy>lalit suthar</cp:lastModifiedBy>
  <cp:revision>1</cp:revision>
  <dcterms:created xsi:type="dcterms:W3CDTF">2023-11-29T06:58:46Z</dcterms:created>
  <dcterms:modified xsi:type="dcterms:W3CDTF">2023-12-06T06:28:28Z</dcterms:modified>
</cp:coreProperties>
</file>