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13ff3a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c13ff3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13ff3a3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13ff3a3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13ff3a3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13ff3a3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13ff3a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13ff3a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81375" y="-129185"/>
            <a:ext cx="5184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600" u="sng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r>
              <a:rPr lang="en-GB" sz="3600" u="sng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3125" y="565565"/>
            <a:ext cx="8621100" cy="21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GB" sz="1900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POORNIMA INSTITUTE OF ENGINEERING &amp; TECHNOLOGY,JAIPUR</a:t>
            </a:r>
            <a:endParaRPr b="1" sz="1900">
              <a:solidFill>
                <a:srgbClr val="374C8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b="1" lang="en-GB" sz="1900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DEPARTMENT OF COMPUTER ENGINEERING</a:t>
            </a:r>
            <a:endParaRPr b="1" sz="1900">
              <a:solidFill>
                <a:srgbClr val="374C8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573350" y="1186145"/>
            <a:ext cx="59973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>
                <a:solidFill>
                  <a:srgbClr val="374C81"/>
                </a:solidFill>
              </a:rPr>
              <a:t>Product Backlog And Sprint Backlog </a:t>
            </a:r>
            <a:r>
              <a:rPr b="0" i="0" lang="en-GB" sz="17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700">
                <a:solidFill>
                  <a:srgbClr val="374C81"/>
                </a:solidFill>
              </a:rPr>
              <a:t>resentation</a:t>
            </a:r>
            <a:endParaRPr b="0" i="0" sz="1700" u="none" cap="none" strike="noStrike">
              <a:solidFill>
                <a:srgbClr val="374C8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With DFD And Flow Charts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725" y="1850611"/>
            <a:ext cx="1712550" cy="15222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45250" y="3418845"/>
            <a:ext cx="2053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SESSION 2021-22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3125" y="3898020"/>
            <a:ext cx="8621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001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Presented By:  			    					Guided By:</a:t>
            </a:r>
            <a:endParaRPr b="0" i="0" sz="1400" u="none" cap="none" strike="noStrike">
              <a:solidFill>
                <a:srgbClr val="374C8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1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374C81"/>
                </a:solidFill>
              </a:rPr>
              <a:t>Dikshant Mali, Pritesh Kumar, Chandan Kumar       		</a:t>
            </a:r>
            <a:r>
              <a:rPr b="0" i="0" lang="en-GB" sz="14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Name: Mr. Deepak Moud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1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Reg. no: PIET18CS049, PIET18CS108, PIET18CS040  </a:t>
            </a:r>
            <a:r>
              <a:rPr lang="en-GB">
                <a:solidFill>
                  <a:srgbClr val="374C81"/>
                </a:solidFill>
              </a:rPr>
              <a:t>     </a:t>
            </a:r>
            <a:r>
              <a:rPr b="0" i="0" lang="en-GB" sz="14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Designation: </a:t>
            </a:r>
            <a:r>
              <a:rPr lang="en-GB">
                <a:solidFill>
                  <a:srgbClr val="374C81"/>
                </a:solidFill>
              </a:rPr>
              <a:t>Project Head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01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74C81"/>
                </a:solidFill>
                <a:latin typeface="Arial"/>
                <a:ea typeface="Arial"/>
                <a:cs typeface="Arial"/>
                <a:sym typeface="Arial"/>
              </a:rPr>
              <a:t>Year: 4th Year  			    					Department: Computer Science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3850" y="0"/>
            <a:ext cx="627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Flow Chart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Qurator.ai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871400"/>
            <a:ext cx="8661274" cy="4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897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Diagram For Qurator.ai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90736"/>
            <a:ext cx="9144003" cy="393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 For Qurator.ai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726775" y="2078875"/>
            <a:ext cx="626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latin typeface="Lato"/>
                <a:ea typeface="Lato"/>
                <a:cs typeface="Lato"/>
                <a:sym typeface="Lato"/>
              </a:rPr>
              <a:t>Show In Product Backlog</a:t>
            </a:r>
            <a:endParaRPr b="1" sz="4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