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9"/>
    <p:restoredTop sz="94638"/>
  </p:normalViewPr>
  <p:slideViewPr>
    <p:cSldViewPr snapToGrid="0" snapToObjects="1" showGuides="1">
      <p:cViewPr varScale="1">
        <p:scale>
          <a:sx n="120" d="100"/>
          <a:sy n="120" d="100"/>
        </p:scale>
        <p:origin x="3448" y="192"/>
      </p:cViewPr>
      <p:guideLst>
        <p:guide orient="horz" pos="2880"/>
        <p:guide pos="216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16885389326334"/>
          <c:y val="5.8447834645669293E-2"/>
          <c:w val="0.84927559055118107"/>
          <c:h val="0.59623523622047248"/>
        </c:manualLayout>
      </c:layout>
      <c:barChart>
        <c:barDir val="col"/>
        <c:grouping val="clustered"/>
        <c:varyColors val="0"/>
        <c:ser>
          <c:idx val="0"/>
          <c:order val="0"/>
          <c:tx>
            <c:strRef>
              <c:f>Sheet1!$B$1</c:f>
              <c:strCache>
                <c:ptCount val="1"/>
                <c:pt idx="0">
                  <c:v>1985-99</c:v>
                </c:pt>
              </c:strCache>
            </c:strRef>
          </c:tx>
          <c:spPr>
            <a:solidFill>
              <a:schemeClr val="accent1"/>
            </a:solidFill>
            <a:ln>
              <a:noFill/>
            </a:ln>
            <a:effectLst/>
          </c:spPr>
          <c:invertIfNegative val="0"/>
          <c:cat>
            <c:strRef>
              <c:f>Sheet1!$A$2:$A$4</c:f>
              <c:strCache>
                <c:ptCount val="3"/>
                <c:pt idx="0">
                  <c:v>Fatalities</c:v>
                </c:pt>
                <c:pt idx="1">
                  <c:v>Incidents</c:v>
                </c:pt>
                <c:pt idx="2">
                  <c:v>Fetal</c:v>
                </c:pt>
              </c:strCache>
            </c:strRef>
          </c:cat>
          <c:val>
            <c:numRef>
              <c:f>Sheet1!$B$2:$B$4</c:f>
              <c:numCache>
                <c:formatCode>General</c:formatCode>
                <c:ptCount val="3"/>
                <c:pt idx="0">
                  <c:v>6295</c:v>
                </c:pt>
                <c:pt idx="1">
                  <c:v>402</c:v>
                </c:pt>
                <c:pt idx="2">
                  <c:v>122</c:v>
                </c:pt>
              </c:numCache>
            </c:numRef>
          </c:val>
          <c:extLst>
            <c:ext xmlns:c16="http://schemas.microsoft.com/office/drawing/2014/chart" uri="{C3380CC4-5D6E-409C-BE32-E72D297353CC}">
              <c16:uniqueId val="{00000000-868C-0542-8F7E-21BCBBB95EBA}"/>
            </c:ext>
          </c:extLst>
        </c:ser>
        <c:ser>
          <c:idx val="1"/>
          <c:order val="1"/>
          <c:tx>
            <c:strRef>
              <c:f>Sheet1!$C$1</c:f>
              <c:strCache>
                <c:ptCount val="1"/>
                <c:pt idx="0">
                  <c:v>2000-14</c:v>
                </c:pt>
              </c:strCache>
            </c:strRef>
          </c:tx>
          <c:spPr>
            <a:solidFill>
              <a:schemeClr val="accent2">
                <a:lumMod val="60000"/>
                <a:lumOff val="40000"/>
              </a:schemeClr>
            </a:solidFill>
            <a:ln>
              <a:noFill/>
            </a:ln>
            <a:effectLst/>
          </c:spPr>
          <c:invertIfNegative val="0"/>
          <c:cat>
            <c:strRef>
              <c:f>Sheet1!$A$2:$A$4</c:f>
              <c:strCache>
                <c:ptCount val="3"/>
                <c:pt idx="0">
                  <c:v>Fatalities</c:v>
                </c:pt>
                <c:pt idx="1">
                  <c:v>Incidents</c:v>
                </c:pt>
                <c:pt idx="2">
                  <c:v>Fetal</c:v>
                </c:pt>
              </c:strCache>
            </c:strRef>
          </c:cat>
          <c:val>
            <c:numRef>
              <c:f>Sheet1!$C$2:$C$4</c:f>
              <c:numCache>
                <c:formatCode>General</c:formatCode>
                <c:ptCount val="3"/>
                <c:pt idx="0">
                  <c:v>3109</c:v>
                </c:pt>
                <c:pt idx="1">
                  <c:v>231</c:v>
                </c:pt>
                <c:pt idx="2">
                  <c:v>37</c:v>
                </c:pt>
              </c:numCache>
            </c:numRef>
          </c:val>
          <c:extLst>
            <c:ext xmlns:c16="http://schemas.microsoft.com/office/drawing/2014/chart" uri="{C3380CC4-5D6E-409C-BE32-E72D297353CC}">
              <c16:uniqueId val="{00000001-868C-0542-8F7E-21BCBBB95EBA}"/>
            </c:ext>
          </c:extLst>
        </c:ser>
        <c:dLbls>
          <c:showLegendKey val="0"/>
          <c:showVal val="0"/>
          <c:showCatName val="0"/>
          <c:showSerName val="0"/>
          <c:showPercent val="0"/>
          <c:showBubbleSize val="0"/>
        </c:dLbls>
        <c:gapWidth val="219"/>
        <c:overlap val="-27"/>
        <c:axId val="85474928"/>
        <c:axId val="85817920"/>
      </c:barChart>
      <c:catAx>
        <c:axId val="8547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crossAx val="85817920"/>
        <c:crosses val="autoZero"/>
        <c:auto val="1"/>
        <c:lblAlgn val="ctr"/>
        <c:lblOffset val="100"/>
        <c:noMultiLvlLbl val="0"/>
      </c:catAx>
      <c:valAx>
        <c:axId val="8581792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crossAx val="85474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50000"/>
        <a:lumOff val="50000"/>
      </a:schemeClr>
    </a:solid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Airline</c:v>
                </c:pt>
              </c:strCache>
            </c:strRef>
          </c:tx>
          <c:spPr>
            <a:ln w="28575" cap="rnd">
              <a:solidFill>
                <a:schemeClr val="accent1"/>
              </a:solidFill>
              <a:round/>
            </a:ln>
            <a:effectLst/>
          </c:spPr>
          <c:marker>
            <c:symbol val="none"/>
          </c:marker>
          <c:cat>
            <c:numRef>
              <c:f>Sheet1!$A$2:$A$5</c:f>
              <c:numCache>
                <c:formatCode>General</c:formatCode>
                <c:ptCount val="4"/>
                <c:pt idx="0">
                  <c:v>1995</c:v>
                </c:pt>
                <c:pt idx="1">
                  <c:v>2003</c:v>
                </c:pt>
                <c:pt idx="2">
                  <c:v>2011</c:v>
                </c:pt>
                <c:pt idx="3">
                  <c:v>2018</c:v>
                </c:pt>
              </c:numCache>
            </c:numRef>
          </c:cat>
          <c:val>
            <c:numRef>
              <c:f>Sheet1!$B$2:$B$5</c:f>
              <c:numCache>
                <c:formatCode>General</c:formatCode>
                <c:ptCount val="4"/>
                <c:pt idx="0">
                  <c:v>266</c:v>
                </c:pt>
                <c:pt idx="1">
                  <c:v>201</c:v>
                </c:pt>
                <c:pt idx="2">
                  <c:v>154</c:v>
                </c:pt>
                <c:pt idx="3">
                  <c:v>115</c:v>
                </c:pt>
              </c:numCache>
            </c:numRef>
          </c:val>
          <c:smooth val="0"/>
          <c:extLst>
            <c:ext xmlns:c16="http://schemas.microsoft.com/office/drawing/2014/chart" uri="{C3380CC4-5D6E-409C-BE32-E72D297353CC}">
              <c16:uniqueId val="{00000000-9C77-8248-ABC4-8F231452D0A3}"/>
            </c:ext>
          </c:extLst>
        </c:ser>
        <c:dLbls>
          <c:showLegendKey val="0"/>
          <c:showVal val="0"/>
          <c:showCatName val="0"/>
          <c:showSerName val="0"/>
          <c:showPercent val="0"/>
          <c:showBubbleSize val="0"/>
        </c:dLbls>
        <c:smooth val="0"/>
        <c:axId val="142010864"/>
        <c:axId val="142266336"/>
      </c:lineChart>
      <c:catAx>
        <c:axId val="142010864"/>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crossAx val="142266336"/>
        <c:crosses val="autoZero"/>
        <c:auto val="1"/>
        <c:lblAlgn val="ctr"/>
        <c:lblOffset val="100"/>
        <c:noMultiLvlLbl val="0"/>
      </c:catAx>
      <c:valAx>
        <c:axId val="14226633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crossAx val="142010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Airline Revenue</c:v>
                </c:pt>
              </c:strCache>
            </c:strRef>
          </c:tx>
          <c:spPr>
            <a:ln w="28575" cap="rnd">
              <a:solidFill>
                <a:schemeClr val="accent1"/>
              </a:solidFill>
              <a:round/>
            </a:ln>
            <a:effectLst/>
          </c:spPr>
          <c:marker>
            <c:symbol val="none"/>
          </c:marker>
          <c:cat>
            <c:numRef>
              <c:f>Sheet1!$A$2:$A$5</c:f>
              <c:numCache>
                <c:formatCode>General</c:formatCode>
                <c:ptCount val="4"/>
                <c:pt idx="0">
                  <c:v>1990</c:v>
                </c:pt>
                <c:pt idx="1">
                  <c:v>2010</c:v>
                </c:pt>
                <c:pt idx="2">
                  <c:v>2015</c:v>
                </c:pt>
                <c:pt idx="3">
                  <c:v>2018</c:v>
                </c:pt>
              </c:numCache>
            </c:numRef>
          </c:cat>
          <c:val>
            <c:numRef>
              <c:f>Sheet1!$B$2:$B$5</c:f>
              <c:numCache>
                <c:formatCode>General</c:formatCode>
                <c:ptCount val="4"/>
                <c:pt idx="0">
                  <c:v>199500</c:v>
                </c:pt>
                <c:pt idx="1">
                  <c:v>563500</c:v>
                </c:pt>
                <c:pt idx="2">
                  <c:v>720500</c:v>
                </c:pt>
                <c:pt idx="3">
                  <c:v>814200</c:v>
                </c:pt>
              </c:numCache>
            </c:numRef>
          </c:val>
          <c:smooth val="0"/>
          <c:extLst>
            <c:ext xmlns:c16="http://schemas.microsoft.com/office/drawing/2014/chart" uri="{C3380CC4-5D6E-409C-BE32-E72D297353CC}">
              <c16:uniqueId val="{00000000-30E3-4649-A45B-88221FA94400}"/>
            </c:ext>
          </c:extLst>
        </c:ser>
        <c:dLbls>
          <c:showLegendKey val="0"/>
          <c:showVal val="0"/>
          <c:showCatName val="0"/>
          <c:showSerName val="0"/>
          <c:showPercent val="0"/>
          <c:showBubbleSize val="0"/>
        </c:dLbls>
        <c:smooth val="0"/>
        <c:axId val="83032832"/>
        <c:axId val="83186560"/>
      </c:lineChart>
      <c:catAx>
        <c:axId val="83032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crossAx val="83186560"/>
        <c:crosses val="autoZero"/>
        <c:auto val="1"/>
        <c:lblAlgn val="ctr"/>
        <c:lblOffset val="100"/>
        <c:noMultiLvlLbl val="0"/>
      </c:catAx>
      <c:valAx>
        <c:axId val="8318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crossAx val="83032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ckwell" panose="02060603020205020403" pitchFamily="18" charset="77"/>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11/21/20</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11/21/20</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lumMod val="50000"/>
          </a:schemeClr>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E26CF3A-F55E-E544-9FB2-7100E5D01487}"/>
              </a:ext>
            </a:extLst>
          </p:cNvPr>
          <p:cNvSpPr/>
          <p:nvPr userDrawn="1"/>
        </p:nvSpPr>
        <p:spPr>
          <a:xfrm>
            <a:off x="0" y="0"/>
            <a:ext cx="6858000" cy="11136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hidden="1">
            <a:extLst>
              <a:ext uri="{FF2B5EF4-FFF2-40B4-BE49-F238E27FC236}">
                <a16:creationId xmlns:a16="http://schemas.microsoft.com/office/drawing/2014/main" id="{E8C10ABA-8587-C140-975A-2657A46279AA}"/>
              </a:ext>
            </a:extLst>
          </p:cNvPr>
          <p:cNvSpPr>
            <a:spLocks noGrp="1"/>
          </p:cNvSpPr>
          <p:nvPr>
            <p:ph type="title" hasCustomPrompt="1"/>
          </p:nvPr>
        </p:nvSpPr>
        <p:spPr>
          <a:xfrm>
            <a:off x="379684" y="406653"/>
            <a:ext cx="5131177" cy="535531"/>
          </a:xfrm>
        </p:spPr>
        <p:txBody>
          <a:bodyPr lIns="0" rIns="0">
            <a:noAutofit/>
          </a:bodyPr>
          <a:lstStyle>
            <a:lvl1pPr>
              <a:defRPr sz="3600" b="0" i="0">
                <a:solidFill>
                  <a:schemeClr val="accent4">
                    <a:lumMod val="50000"/>
                  </a:schemeClr>
                </a:solidFill>
                <a:latin typeface="+mn-lt"/>
              </a:defRPr>
            </a:lvl1pPr>
          </a:lstStyle>
          <a:p>
            <a:r>
              <a:rPr lang="en-US" noProof="0"/>
              <a:t>NAME HERE</a:t>
            </a:r>
          </a:p>
        </p:txBody>
      </p:sp>
      <p:sp>
        <p:nvSpPr>
          <p:cNvPr id="20" name="Text Placeholder 18" hidden="1">
            <a:extLst>
              <a:ext uri="{FF2B5EF4-FFF2-40B4-BE49-F238E27FC236}">
                <a16:creationId xmlns:a16="http://schemas.microsoft.com/office/drawing/2014/main" id="{5B977851-1691-7D44-B07D-01B553D09910}"/>
              </a:ext>
            </a:extLst>
          </p:cNvPr>
          <p:cNvSpPr>
            <a:spLocks noGrp="1"/>
          </p:cNvSpPr>
          <p:nvPr>
            <p:ph type="body" sz="quarter" idx="11" hasCustomPrompt="1"/>
          </p:nvPr>
        </p:nvSpPr>
        <p:spPr>
          <a:xfrm>
            <a:off x="3464815" y="6296395"/>
            <a:ext cx="1534463" cy="234319"/>
          </a:xfrm>
        </p:spPr>
        <p:txBody>
          <a:bodyPr lIns="0" rIns="0" anchor="ctr">
            <a:noAutofit/>
          </a:bodyPr>
          <a:lstStyle>
            <a:lvl1pPr marL="0" indent="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EDUCATION</a:t>
            </a:r>
          </a:p>
        </p:txBody>
      </p:sp>
      <p:sp>
        <p:nvSpPr>
          <p:cNvPr id="25" name="Text Placeholder 18" hidden="1">
            <a:extLst>
              <a:ext uri="{FF2B5EF4-FFF2-40B4-BE49-F238E27FC236}">
                <a16:creationId xmlns:a16="http://schemas.microsoft.com/office/drawing/2014/main" id="{420A5075-C2B7-444D-BC6C-6938ACA01FF6}"/>
              </a:ext>
            </a:extLst>
          </p:cNvPr>
          <p:cNvSpPr>
            <a:spLocks noGrp="1"/>
          </p:cNvSpPr>
          <p:nvPr>
            <p:ph type="body" sz="quarter" idx="12" hasCustomPrompt="1"/>
          </p:nvPr>
        </p:nvSpPr>
        <p:spPr>
          <a:xfrm>
            <a:off x="4100528" y="6603863"/>
            <a:ext cx="1359978" cy="271074"/>
          </a:xfrm>
        </p:spPr>
        <p:txBody>
          <a:bodyPr lIns="0" rIns="0" anchor="ctr">
            <a:normAutofit/>
          </a:bodyPr>
          <a:lstStyle>
            <a:lvl1pPr marL="0" indent="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School Name</a:t>
            </a:r>
          </a:p>
        </p:txBody>
      </p:sp>
      <p:sp>
        <p:nvSpPr>
          <p:cNvPr id="30" name="Text Placeholder 18" hidden="1">
            <a:extLst>
              <a:ext uri="{FF2B5EF4-FFF2-40B4-BE49-F238E27FC236}">
                <a16:creationId xmlns:a16="http://schemas.microsoft.com/office/drawing/2014/main" id="{5C2D1E8C-5EC6-3F41-93FE-E77D60FCAF9D}"/>
              </a:ext>
            </a:extLst>
          </p:cNvPr>
          <p:cNvSpPr>
            <a:spLocks noGrp="1"/>
          </p:cNvSpPr>
          <p:nvPr>
            <p:ph type="body" sz="quarter" idx="13" hasCustomPrompt="1"/>
          </p:nvPr>
        </p:nvSpPr>
        <p:spPr>
          <a:xfrm>
            <a:off x="4100528" y="6843268"/>
            <a:ext cx="1359978" cy="203662"/>
          </a:xfrm>
        </p:spPr>
        <p:txBody>
          <a:bodyPr lIns="0" rIns="0" anchor="ctr">
            <a:noAutofit/>
          </a:bodyPr>
          <a:lstStyle>
            <a:lvl1pPr marL="0" indent="0">
              <a:buNone/>
              <a:defRPr sz="1200">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[Date From]-[To]</a:t>
            </a:r>
          </a:p>
        </p:txBody>
      </p:sp>
      <p:sp>
        <p:nvSpPr>
          <p:cNvPr id="31" name="Text Placeholder 18" hidden="1">
            <a:extLst>
              <a:ext uri="{FF2B5EF4-FFF2-40B4-BE49-F238E27FC236}">
                <a16:creationId xmlns:a16="http://schemas.microsoft.com/office/drawing/2014/main" id="{5262C941-7E67-EA41-A288-3F705E28D280}"/>
              </a:ext>
            </a:extLst>
          </p:cNvPr>
          <p:cNvSpPr>
            <a:spLocks noGrp="1"/>
          </p:cNvSpPr>
          <p:nvPr>
            <p:ph type="body" sz="quarter" idx="14" hasCustomPrompt="1"/>
          </p:nvPr>
        </p:nvSpPr>
        <p:spPr>
          <a:xfrm>
            <a:off x="4100528" y="7036079"/>
            <a:ext cx="1359978" cy="203662"/>
          </a:xfrm>
        </p:spPr>
        <p:txBody>
          <a:bodyPr lIns="0" rIns="0" anchor="ctr">
            <a:noAutofit/>
          </a:bodyPr>
          <a:lstStyle>
            <a:lvl1pPr marL="0" indent="0">
              <a:buNone/>
              <a:defRPr sz="1200" i="1">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[Name of Degree]</a:t>
            </a:r>
          </a:p>
        </p:txBody>
      </p:sp>
      <p:sp>
        <p:nvSpPr>
          <p:cNvPr id="42" name="Text Placeholder 18" hidden="1">
            <a:extLst>
              <a:ext uri="{FF2B5EF4-FFF2-40B4-BE49-F238E27FC236}">
                <a16:creationId xmlns:a16="http://schemas.microsoft.com/office/drawing/2014/main" id="{BF56832D-FE58-2F46-9555-1CCA6C0981CF}"/>
              </a:ext>
            </a:extLst>
          </p:cNvPr>
          <p:cNvSpPr>
            <a:spLocks noGrp="1"/>
          </p:cNvSpPr>
          <p:nvPr>
            <p:ph type="body" sz="quarter" idx="15" hasCustomPrompt="1"/>
          </p:nvPr>
        </p:nvSpPr>
        <p:spPr>
          <a:xfrm>
            <a:off x="5904434" y="7040230"/>
            <a:ext cx="693702" cy="202510"/>
          </a:xfrm>
        </p:spPr>
        <p:txBody>
          <a:bodyPr lIns="0" rIns="0" anchor="ctr">
            <a:normAutofit/>
          </a:bodyPr>
          <a:lstStyle>
            <a:lvl1pPr marL="0" indent="0" algn="ctr">
              <a:buNone/>
              <a:defRPr sz="14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GPA</a:t>
            </a:r>
          </a:p>
        </p:txBody>
      </p:sp>
      <p:sp>
        <p:nvSpPr>
          <p:cNvPr id="43" name="Text Placeholder 18" hidden="1">
            <a:extLst>
              <a:ext uri="{FF2B5EF4-FFF2-40B4-BE49-F238E27FC236}">
                <a16:creationId xmlns:a16="http://schemas.microsoft.com/office/drawing/2014/main" id="{FDF93C53-2C8A-884C-B211-EF7B46AB70A6}"/>
              </a:ext>
            </a:extLst>
          </p:cNvPr>
          <p:cNvSpPr>
            <a:spLocks noGrp="1"/>
          </p:cNvSpPr>
          <p:nvPr>
            <p:ph type="body" sz="quarter" idx="16" hasCustomPrompt="1"/>
          </p:nvPr>
        </p:nvSpPr>
        <p:spPr>
          <a:xfrm>
            <a:off x="5904434" y="6653422"/>
            <a:ext cx="693702" cy="393552"/>
          </a:xfrm>
        </p:spPr>
        <p:txBody>
          <a:bodyPr lIns="0" rIns="0" anchor="ctr">
            <a:noAutofit/>
          </a:bodyPr>
          <a:lstStyle>
            <a:lvl1pPr marL="0" indent="0" algn="ctr">
              <a:buNone/>
              <a:defRPr sz="3200" b="1">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4.0</a:t>
            </a:r>
          </a:p>
        </p:txBody>
      </p:sp>
      <p:sp>
        <p:nvSpPr>
          <p:cNvPr id="96" name="Text Placeholder 8" hidden="1">
            <a:extLst>
              <a:ext uri="{FF2B5EF4-FFF2-40B4-BE49-F238E27FC236}">
                <a16:creationId xmlns:a16="http://schemas.microsoft.com/office/drawing/2014/main" id="{2B1A41A9-8C5A-224E-9B99-968DDF5B8251}"/>
              </a:ext>
            </a:extLst>
          </p:cNvPr>
          <p:cNvSpPr>
            <a:spLocks noGrp="1"/>
          </p:cNvSpPr>
          <p:nvPr>
            <p:ph type="body" sz="quarter" idx="26" hasCustomPrompt="1"/>
          </p:nvPr>
        </p:nvSpPr>
        <p:spPr>
          <a:xfrm>
            <a:off x="379684" y="1569344"/>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97" name="Text Placeholder 8" hidden="1">
            <a:extLst>
              <a:ext uri="{FF2B5EF4-FFF2-40B4-BE49-F238E27FC236}">
                <a16:creationId xmlns:a16="http://schemas.microsoft.com/office/drawing/2014/main" id="{621A3ADB-23BD-8F43-BACD-95921D4463F0}"/>
              </a:ext>
            </a:extLst>
          </p:cNvPr>
          <p:cNvSpPr>
            <a:spLocks noGrp="1"/>
          </p:cNvSpPr>
          <p:nvPr>
            <p:ph type="body" sz="quarter" idx="27" hasCustomPrompt="1"/>
          </p:nvPr>
        </p:nvSpPr>
        <p:spPr>
          <a:xfrm>
            <a:off x="379684" y="1860357"/>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98" name="Text Placeholder 8" hidden="1">
            <a:extLst>
              <a:ext uri="{FF2B5EF4-FFF2-40B4-BE49-F238E27FC236}">
                <a16:creationId xmlns:a16="http://schemas.microsoft.com/office/drawing/2014/main" id="{D6D17EAF-2F02-AA4A-8E44-8B309C23BE74}"/>
              </a:ext>
            </a:extLst>
          </p:cNvPr>
          <p:cNvSpPr>
            <a:spLocks noGrp="1"/>
          </p:cNvSpPr>
          <p:nvPr>
            <p:ph type="body" sz="quarter" idx="28" hasCustomPrompt="1"/>
          </p:nvPr>
        </p:nvSpPr>
        <p:spPr>
          <a:xfrm>
            <a:off x="379684" y="2056280"/>
            <a:ext cx="2925612" cy="684375"/>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enim ad minim veniam, quis nostrud exercitation.</a:t>
            </a:r>
          </a:p>
        </p:txBody>
      </p:sp>
      <p:sp>
        <p:nvSpPr>
          <p:cNvPr id="99" name="Text Placeholder 8" hidden="1">
            <a:extLst>
              <a:ext uri="{FF2B5EF4-FFF2-40B4-BE49-F238E27FC236}">
                <a16:creationId xmlns:a16="http://schemas.microsoft.com/office/drawing/2014/main" id="{6E210A9C-46CF-E34B-8A51-F4EB49C0E818}"/>
              </a:ext>
            </a:extLst>
          </p:cNvPr>
          <p:cNvSpPr>
            <a:spLocks noGrp="1"/>
          </p:cNvSpPr>
          <p:nvPr>
            <p:ph type="body" sz="quarter" idx="29" hasCustomPrompt="1"/>
          </p:nvPr>
        </p:nvSpPr>
        <p:spPr>
          <a:xfrm>
            <a:off x="379684" y="1145426"/>
            <a:ext cx="2925613" cy="293251"/>
          </a:xfrm>
        </p:spPr>
        <p:txBody>
          <a:bodyPr lIns="0" rIns="0" anchor="ctr">
            <a:normAutofit/>
          </a:bodyPr>
          <a:lstStyle>
            <a:lvl1pPr marL="0" indent="0">
              <a:buNone/>
              <a:defRPr sz="1200" b="0" i="0">
                <a:solidFill>
                  <a:schemeClr val="bg1"/>
                </a:solidFill>
              </a:defRPr>
            </a:lvl1pPr>
          </a:lstStyle>
          <a:p>
            <a:pPr lvl="0"/>
            <a:r>
              <a:rPr lang="en-US" noProof="0"/>
              <a:t>EXPERIENCE</a:t>
            </a:r>
          </a:p>
        </p:txBody>
      </p:sp>
      <p:sp>
        <p:nvSpPr>
          <p:cNvPr id="104" name="Text Placeholder 8" hidden="1">
            <a:extLst>
              <a:ext uri="{FF2B5EF4-FFF2-40B4-BE49-F238E27FC236}">
                <a16:creationId xmlns:a16="http://schemas.microsoft.com/office/drawing/2014/main" id="{5B112CE7-45E8-2E43-A633-DB4096453E16}"/>
              </a:ext>
            </a:extLst>
          </p:cNvPr>
          <p:cNvSpPr>
            <a:spLocks noGrp="1"/>
          </p:cNvSpPr>
          <p:nvPr>
            <p:ph type="body" sz="quarter" idx="30" hasCustomPrompt="1"/>
          </p:nvPr>
        </p:nvSpPr>
        <p:spPr>
          <a:xfrm>
            <a:off x="379684" y="2840591"/>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105" name="Text Placeholder 8" hidden="1">
            <a:extLst>
              <a:ext uri="{FF2B5EF4-FFF2-40B4-BE49-F238E27FC236}">
                <a16:creationId xmlns:a16="http://schemas.microsoft.com/office/drawing/2014/main" id="{57C75573-1BA8-C749-8829-0A0E96DACB4F}"/>
              </a:ext>
            </a:extLst>
          </p:cNvPr>
          <p:cNvSpPr>
            <a:spLocks noGrp="1"/>
          </p:cNvSpPr>
          <p:nvPr>
            <p:ph type="body" sz="quarter" idx="31" hasCustomPrompt="1"/>
          </p:nvPr>
        </p:nvSpPr>
        <p:spPr>
          <a:xfrm>
            <a:off x="379684" y="3131604"/>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106" name="Text Placeholder 8" hidden="1">
            <a:extLst>
              <a:ext uri="{FF2B5EF4-FFF2-40B4-BE49-F238E27FC236}">
                <a16:creationId xmlns:a16="http://schemas.microsoft.com/office/drawing/2014/main" id="{03288328-BBC2-C043-ABA7-6DE1329DE976}"/>
              </a:ext>
            </a:extLst>
          </p:cNvPr>
          <p:cNvSpPr>
            <a:spLocks noGrp="1"/>
          </p:cNvSpPr>
          <p:nvPr>
            <p:ph type="body" sz="quarter" idx="32" hasCustomPrompt="1"/>
          </p:nvPr>
        </p:nvSpPr>
        <p:spPr>
          <a:xfrm>
            <a:off x="379684" y="3327527"/>
            <a:ext cx="2925612" cy="668990"/>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enm ad minim veniam, quis nostrud exercitation.</a:t>
            </a:r>
          </a:p>
        </p:txBody>
      </p:sp>
      <p:sp>
        <p:nvSpPr>
          <p:cNvPr id="107" name="Text Placeholder 8" hidden="1">
            <a:extLst>
              <a:ext uri="{FF2B5EF4-FFF2-40B4-BE49-F238E27FC236}">
                <a16:creationId xmlns:a16="http://schemas.microsoft.com/office/drawing/2014/main" id="{82046C4E-90DA-4347-A96F-BD316B2235F4}"/>
              </a:ext>
            </a:extLst>
          </p:cNvPr>
          <p:cNvSpPr>
            <a:spLocks noGrp="1"/>
          </p:cNvSpPr>
          <p:nvPr>
            <p:ph type="body" sz="quarter" idx="33" hasCustomPrompt="1"/>
          </p:nvPr>
        </p:nvSpPr>
        <p:spPr>
          <a:xfrm>
            <a:off x="379684" y="4107059"/>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108" name="Text Placeholder 8" hidden="1">
            <a:extLst>
              <a:ext uri="{FF2B5EF4-FFF2-40B4-BE49-F238E27FC236}">
                <a16:creationId xmlns:a16="http://schemas.microsoft.com/office/drawing/2014/main" id="{D7E3073B-1F03-B344-9CCF-D116EF964110}"/>
              </a:ext>
            </a:extLst>
          </p:cNvPr>
          <p:cNvSpPr>
            <a:spLocks noGrp="1"/>
          </p:cNvSpPr>
          <p:nvPr>
            <p:ph type="body" sz="quarter" idx="34" hasCustomPrompt="1"/>
          </p:nvPr>
        </p:nvSpPr>
        <p:spPr>
          <a:xfrm>
            <a:off x="379684" y="4398072"/>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109" name="Text Placeholder 8" hidden="1">
            <a:extLst>
              <a:ext uri="{FF2B5EF4-FFF2-40B4-BE49-F238E27FC236}">
                <a16:creationId xmlns:a16="http://schemas.microsoft.com/office/drawing/2014/main" id="{2EE283F0-AFCD-5741-8C35-207ABF2D6E52}"/>
              </a:ext>
            </a:extLst>
          </p:cNvPr>
          <p:cNvSpPr>
            <a:spLocks noGrp="1"/>
          </p:cNvSpPr>
          <p:nvPr>
            <p:ph type="body" sz="quarter" idx="35" hasCustomPrompt="1"/>
          </p:nvPr>
        </p:nvSpPr>
        <p:spPr>
          <a:xfrm>
            <a:off x="379684" y="4593995"/>
            <a:ext cx="2925612" cy="709398"/>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enim ad minim veniam, quis nostrud exercitation.</a:t>
            </a:r>
          </a:p>
        </p:txBody>
      </p:sp>
      <p:sp>
        <p:nvSpPr>
          <p:cNvPr id="141" name="Text Placeholder 18" hidden="1">
            <a:extLst>
              <a:ext uri="{FF2B5EF4-FFF2-40B4-BE49-F238E27FC236}">
                <a16:creationId xmlns:a16="http://schemas.microsoft.com/office/drawing/2014/main" id="{74300729-6F26-BF4C-84B9-420C9383BB75}"/>
              </a:ext>
            </a:extLst>
          </p:cNvPr>
          <p:cNvSpPr>
            <a:spLocks noGrp="1"/>
          </p:cNvSpPr>
          <p:nvPr>
            <p:ph type="body" sz="quarter" idx="36" hasCustomPrompt="1"/>
          </p:nvPr>
        </p:nvSpPr>
        <p:spPr>
          <a:xfrm>
            <a:off x="3976399" y="7594586"/>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[www.website.com]</a:t>
            </a:r>
          </a:p>
        </p:txBody>
      </p:sp>
      <p:sp>
        <p:nvSpPr>
          <p:cNvPr id="142" name="Text Placeholder 18" hidden="1">
            <a:extLst>
              <a:ext uri="{FF2B5EF4-FFF2-40B4-BE49-F238E27FC236}">
                <a16:creationId xmlns:a16="http://schemas.microsoft.com/office/drawing/2014/main" id="{DDE57839-AE02-5A48-BA9C-A372F59A8A9A}"/>
              </a:ext>
            </a:extLst>
          </p:cNvPr>
          <p:cNvSpPr>
            <a:spLocks noGrp="1"/>
          </p:cNvSpPr>
          <p:nvPr>
            <p:ph type="body" sz="quarter" idx="37" hasCustomPrompt="1"/>
          </p:nvPr>
        </p:nvSpPr>
        <p:spPr>
          <a:xfrm>
            <a:off x="3976399" y="8060579"/>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[E-mail@e-mail.com]</a:t>
            </a:r>
          </a:p>
        </p:txBody>
      </p:sp>
      <p:sp>
        <p:nvSpPr>
          <p:cNvPr id="143" name="Text Placeholder 18" hidden="1">
            <a:extLst>
              <a:ext uri="{FF2B5EF4-FFF2-40B4-BE49-F238E27FC236}">
                <a16:creationId xmlns:a16="http://schemas.microsoft.com/office/drawing/2014/main" id="{D9890AB4-F0C2-C14A-AE40-76B0671D7726}"/>
              </a:ext>
            </a:extLst>
          </p:cNvPr>
          <p:cNvSpPr>
            <a:spLocks noGrp="1"/>
          </p:cNvSpPr>
          <p:nvPr>
            <p:ph type="body" sz="quarter" idx="38" hasCustomPrompt="1"/>
          </p:nvPr>
        </p:nvSpPr>
        <p:spPr>
          <a:xfrm>
            <a:off x="3976399" y="8531775"/>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[Phone Number]</a:t>
            </a:r>
          </a:p>
        </p:txBody>
      </p:sp>
      <p:sp>
        <p:nvSpPr>
          <p:cNvPr id="66" name="Picture Placeholder 65">
            <a:extLst>
              <a:ext uri="{FF2B5EF4-FFF2-40B4-BE49-F238E27FC236}">
                <a16:creationId xmlns:a16="http://schemas.microsoft.com/office/drawing/2014/main" id="{D99AF921-7F38-AA4D-A86E-AAA8D030F264}"/>
              </a:ext>
            </a:extLst>
          </p:cNvPr>
          <p:cNvSpPr>
            <a:spLocks noGrp="1"/>
          </p:cNvSpPr>
          <p:nvPr>
            <p:ph type="pic" sz="quarter" idx="25"/>
          </p:nvPr>
        </p:nvSpPr>
        <p:spPr>
          <a:xfrm>
            <a:off x="5596449" y="165485"/>
            <a:ext cx="1120065" cy="1120065"/>
          </a:xfrm>
          <a:prstGeom prst="ellipse">
            <a:avLst/>
          </a:prstGeom>
          <a:solidFill>
            <a:schemeClr val="bg1"/>
          </a:solidFill>
          <a:ln>
            <a:solidFill>
              <a:schemeClr val="accent3">
                <a:lumMod val="50000"/>
              </a:schemeClr>
            </a:solidFill>
          </a:ln>
          <a:effectLst>
            <a:outerShdw blurRad="63500" sx="102000" sy="102000" algn="ctr" rotWithShape="0">
              <a:prstClr val="black">
                <a:alpha val="40000"/>
              </a:prstClr>
            </a:outerShdw>
          </a:effectLst>
        </p:spPr>
        <p:txBody>
          <a:bodyPr>
            <a:noAutofit/>
          </a:bodyPr>
          <a:lstStyle>
            <a:lvl1pPr marL="0" indent="0" algn="ctr">
              <a:buNone/>
              <a:defRPr sz="1000">
                <a:solidFill>
                  <a:schemeClr val="accent5">
                    <a:lumMod val="50000"/>
                  </a:schemeClr>
                </a:solidFill>
              </a:defRPr>
            </a:lvl1pPr>
          </a:lstStyle>
          <a:p>
            <a:r>
              <a:rPr lang="en-US" noProof="0"/>
              <a:t>Click icon to add picture</a:t>
            </a:r>
            <a:endParaRPr lang="en-US" noProof="0" dirty="0"/>
          </a:p>
        </p:txBody>
      </p:sp>
      <p:sp>
        <p:nvSpPr>
          <p:cNvPr id="306" name="Text Placeholder 25" hidden="1">
            <a:extLst>
              <a:ext uri="{FF2B5EF4-FFF2-40B4-BE49-F238E27FC236}">
                <a16:creationId xmlns:a16="http://schemas.microsoft.com/office/drawing/2014/main" id="{F296C2BF-1825-2C45-A87E-72A783A27BCE}"/>
              </a:ext>
            </a:extLst>
          </p:cNvPr>
          <p:cNvSpPr>
            <a:spLocks noGrp="1"/>
          </p:cNvSpPr>
          <p:nvPr>
            <p:ph type="body" sz="quarter" idx="41" hasCustomPrompt="1"/>
          </p:nvPr>
        </p:nvSpPr>
        <p:spPr>
          <a:xfrm>
            <a:off x="5410200" y="4355868"/>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POWERPOINT</a:t>
            </a:r>
          </a:p>
        </p:txBody>
      </p:sp>
      <p:sp>
        <p:nvSpPr>
          <p:cNvPr id="310" name="Text Placeholder 25" hidden="1">
            <a:extLst>
              <a:ext uri="{FF2B5EF4-FFF2-40B4-BE49-F238E27FC236}">
                <a16:creationId xmlns:a16="http://schemas.microsoft.com/office/drawing/2014/main" id="{847127D0-A2CA-244C-B0BB-449CC673F06E}"/>
              </a:ext>
            </a:extLst>
          </p:cNvPr>
          <p:cNvSpPr>
            <a:spLocks noGrp="1"/>
          </p:cNvSpPr>
          <p:nvPr>
            <p:ph type="body" sz="quarter" idx="42" hasCustomPrompt="1"/>
          </p:nvPr>
        </p:nvSpPr>
        <p:spPr>
          <a:xfrm>
            <a:off x="5410200" y="4531709"/>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SOCIAL MEDIA</a:t>
            </a:r>
          </a:p>
        </p:txBody>
      </p:sp>
      <p:sp>
        <p:nvSpPr>
          <p:cNvPr id="312" name="Text Placeholder 25" hidden="1">
            <a:extLst>
              <a:ext uri="{FF2B5EF4-FFF2-40B4-BE49-F238E27FC236}">
                <a16:creationId xmlns:a16="http://schemas.microsoft.com/office/drawing/2014/main" id="{977FAA94-5605-AD4B-8EC7-19418B74B7FC}"/>
              </a:ext>
            </a:extLst>
          </p:cNvPr>
          <p:cNvSpPr>
            <a:spLocks noGrp="1"/>
          </p:cNvSpPr>
          <p:nvPr>
            <p:ph type="body" sz="quarter" idx="43" hasCustomPrompt="1"/>
          </p:nvPr>
        </p:nvSpPr>
        <p:spPr>
          <a:xfrm>
            <a:off x="5410200" y="4702427"/>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TEAM MANAGEMENT</a:t>
            </a:r>
          </a:p>
        </p:txBody>
      </p:sp>
      <p:sp>
        <p:nvSpPr>
          <p:cNvPr id="317" name="Text Placeholder 25" hidden="1">
            <a:extLst>
              <a:ext uri="{FF2B5EF4-FFF2-40B4-BE49-F238E27FC236}">
                <a16:creationId xmlns:a16="http://schemas.microsoft.com/office/drawing/2014/main" id="{55B31FD5-2D4E-FB40-8D3B-9D64BB06ACEB}"/>
              </a:ext>
            </a:extLst>
          </p:cNvPr>
          <p:cNvSpPr>
            <a:spLocks noGrp="1"/>
          </p:cNvSpPr>
          <p:nvPr>
            <p:ph type="body" sz="quarter" idx="44" hasCustomPrompt="1"/>
          </p:nvPr>
        </p:nvSpPr>
        <p:spPr>
          <a:xfrm>
            <a:off x="5410200" y="4191906"/>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EXCEL</a:t>
            </a:r>
          </a:p>
        </p:txBody>
      </p:sp>
      <p:sp>
        <p:nvSpPr>
          <p:cNvPr id="318" name="Text Placeholder 25" hidden="1">
            <a:extLst>
              <a:ext uri="{FF2B5EF4-FFF2-40B4-BE49-F238E27FC236}">
                <a16:creationId xmlns:a16="http://schemas.microsoft.com/office/drawing/2014/main" id="{ACC18595-C5AA-D643-9CE9-8E035BE3CBCF}"/>
              </a:ext>
            </a:extLst>
          </p:cNvPr>
          <p:cNvSpPr>
            <a:spLocks noGrp="1"/>
          </p:cNvSpPr>
          <p:nvPr>
            <p:ph type="body" sz="quarter" idx="45" hasCustomPrompt="1"/>
          </p:nvPr>
        </p:nvSpPr>
        <p:spPr>
          <a:xfrm>
            <a:off x="5410200" y="4009026"/>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WORD</a:t>
            </a:r>
          </a:p>
        </p:txBody>
      </p:sp>
      <p:sp>
        <p:nvSpPr>
          <p:cNvPr id="336" name="Text Placeholder 25" hidden="1">
            <a:extLst>
              <a:ext uri="{FF2B5EF4-FFF2-40B4-BE49-F238E27FC236}">
                <a16:creationId xmlns:a16="http://schemas.microsoft.com/office/drawing/2014/main" id="{8AE7172C-56DA-214E-A8DD-40FE03883127}"/>
              </a:ext>
            </a:extLst>
          </p:cNvPr>
          <p:cNvSpPr>
            <a:spLocks noGrp="1"/>
          </p:cNvSpPr>
          <p:nvPr>
            <p:ph type="body" sz="quarter" idx="46" hasCustomPrompt="1"/>
          </p:nvPr>
        </p:nvSpPr>
        <p:spPr>
          <a:xfrm>
            <a:off x="5410200" y="5384539"/>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ENGLISH</a:t>
            </a:r>
          </a:p>
        </p:txBody>
      </p:sp>
      <p:sp>
        <p:nvSpPr>
          <p:cNvPr id="337" name="Text Placeholder 25" hidden="1">
            <a:extLst>
              <a:ext uri="{FF2B5EF4-FFF2-40B4-BE49-F238E27FC236}">
                <a16:creationId xmlns:a16="http://schemas.microsoft.com/office/drawing/2014/main" id="{A97B1250-9241-564A-A4AB-2492DD96A3E1}"/>
              </a:ext>
            </a:extLst>
          </p:cNvPr>
          <p:cNvSpPr>
            <a:spLocks noGrp="1"/>
          </p:cNvSpPr>
          <p:nvPr>
            <p:ph type="body" sz="quarter" idx="47" hasCustomPrompt="1"/>
          </p:nvPr>
        </p:nvSpPr>
        <p:spPr>
          <a:xfrm>
            <a:off x="5410200" y="5652555"/>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FRENCH</a:t>
            </a:r>
          </a:p>
        </p:txBody>
      </p:sp>
      <p:sp>
        <p:nvSpPr>
          <p:cNvPr id="338" name="Text Placeholder 25" hidden="1">
            <a:extLst>
              <a:ext uri="{FF2B5EF4-FFF2-40B4-BE49-F238E27FC236}">
                <a16:creationId xmlns:a16="http://schemas.microsoft.com/office/drawing/2014/main" id="{B200B1D1-4434-5E49-8BFF-B6FF720E1DD5}"/>
              </a:ext>
            </a:extLst>
          </p:cNvPr>
          <p:cNvSpPr>
            <a:spLocks noGrp="1"/>
          </p:cNvSpPr>
          <p:nvPr>
            <p:ph type="body" sz="quarter" idx="48" hasCustomPrompt="1"/>
          </p:nvPr>
        </p:nvSpPr>
        <p:spPr>
          <a:xfrm>
            <a:off x="5410200" y="5922990"/>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SPANISH</a:t>
            </a:r>
          </a:p>
        </p:txBody>
      </p:sp>
      <p:sp>
        <p:nvSpPr>
          <p:cNvPr id="339" name="Text Placeholder 25" hidden="1">
            <a:extLst>
              <a:ext uri="{FF2B5EF4-FFF2-40B4-BE49-F238E27FC236}">
                <a16:creationId xmlns:a16="http://schemas.microsoft.com/office/drawing/2014/main" id="{C4DC3A9C-1AC5-5343-ACF6-AFB45AB7A464}"/>
              </a:ext>
            </a:extLst>
          </p:cNvPr>
          <p:cNvSpPr>
            <a:spLocks noGrp="1"/>
          </p:cNvSpPr>
          <p:nvPr>
            <p:ph type="body" sz="quarter" idx="49" hasCustomPrompt="1"/>
          </p:nvPr>
        </p:nvSpPr>
        <p:spPr>
          <a:xfrm>
            <a:off x="597877" y="8147512"/>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MANAGEMENT</a:t>
            </a:r>
          </a:p>
        </p:txBody>
      </p:sp>
      <p:sp>
        <p:nvSpPr>
          <p:cNvPr id="340" name="Text Placeholder 25" hidden="1">
            <a:extLst>
              <a:ext uri="{FF2B5EF4-FFF2-40B4-BE49-F238E27FC236}">
                <a16:creationId xmlns:a16="http://schemas.microsoft.com/office/drawing/2014/main" id="{6004AFFB-6BAF-924B-A5F2-CA7B7E10E574}"/>
              </a:ext>
            </a:extLst>
          </p:cNvPr>
          <p:cNvSpPr>
            <a:spLocks noGrp="1"/>
          </p:cNvSpPr>
          <p:nvPr>
            <p:ph type="body" sz="quarter" idx="50" hasCustomPrompt="1"/>
          </p:nvPr>
        </p:nvSpPr>
        <p:spPr>
          <a:xfrm>
            <a:off x="597877" y="8415528"/>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DESIGN</a:t>
            </a:r>
          </a:p>
        </p:txBody>
      </p:sp>
      <p:sp>
        <p:nvSpPr>
          <p:cNvPr id="341" name="Text Placeholder 25" hidden="1">
            <a:extLst>
              <a:ext uri="{FF2B5EF4-FFF2-40B4-BE49-F238E27FC236}">
                <a16:creationId xmlns:a16="http://schemas.microsoft.com/office/drawing/2014/main" id="{1E9B43B5-9A43-B448-95A4-FDD649321FCA}"/>
              </a:ext>
            </a:extLst>
          </p:cNvPr>
          <p:cNvSpPr>
            <a:spLocks noGrp="1"/>
          </p:cNvSpPr>
          <p:nvPr>
            <p:ph type="body" sz="quarter" idx="51" hasCustomPrompt="1"/>
          </p:nvPr>
        </p:nvSpPr>
        <p:spPr>
          <a:xfrm>
            <a:off x="597877" y="8697907"/>
            <a:ext cx="1449583" cy="238881"/>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DEVELOPMENT</a:t>
            </a:r>
          </a:p>
        </p:txBody>
      </p:sp>
      <p:sp>
        <p:nvSpPr>
          <p:cNvPr id="342" name="Text Placeholder 25" hidden="1">
            <a:extLst>
              <a:ext uri="{FF2B5EF4-FFF2-40B4-BE49-F238E27FC236}">
                <a16:creationId xmlns:a16="http://schemas.microsoft.com/office/drawing/2014/main" id="{1ACF054A-3D21-D642-B4C6-DB5BDAC19274}"/>
              </a:ext>
            </a:extLst>
          </p:cNvPr>
          <p:cNvSpPr>
            <a:spLocks noGrp="1"/>
          </p:cNvSpPr>
          <p:nvPr>
            <p:ph type="body" sz="quarter" idx="52" hasCustomPrompt="1"/>
          </p:nvPr>
        </p:nvSpPr>
        <p:spPr>
          <a:xfrm>
            <a:off x="597877" y="7593880"/>
            <a:ext cx="1449583" cy="289046"/>
          </a:xfrm>
        </p:spPr>
        <p:txBody>
          <a:bodyPr lIns="0" rIns="0" anchor="ctr">
            <a:noAutofit/>
          </a:bodyPr>
          <a:lstStyle>
            <a:lvl1pPr marL="0" indent="0">
              <a:buNone/>
              <a:defRPr sz="12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ABILITIES</a:t>
            </a:r>
          </a:p>
        </p:txBody>
      </p:sp>
      <p:sp>
        <p:nvSpPr>
          <p:cNvPr id="343" name="Text Placeholder 25" hidden="1">
            <a:extLst>
              <a:ext uri="{FF2B5EF4-FFF2-40B4-BE49-F238E27FC236}">
                <a16:creationId xmlns:a16="http://schemas.microsoft.com/office/drawing/2014/main" id="{7C941C70-D057-D04B-BD74-348163471A70}"/>
              </a:ext>
            </a:extLst>
          </p:cNvPr>
          <p:cNvSpPr>
            <a:spLocks noGrp="1"/>
          </p:cNvSpPr>
          <p:nvPr>
            <p:ph type="body" sz="quarter" idx="53" hasCustomPrompt="1"/>
          </p:nvPr>
        </p:nvSpPr>
        <p:spPr>
          <a:xfrm>
            <a:off x="597877" y="7878034"/>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MARKETING</a:t>
            </a:r>
          </a:p>
        </p:txBody>
      </p:sp>
      <p:sp>
        <p:nvSpPr>
          <p:cNvPr id="344" name="Text Placeholder 25" hidden="1">
            <a:extLst>
              <a:ext uri="{FF2B5EF4-FFF2-40B4-BE49-F238E27FC236}">
                <a16:creationId xmlns:a16="http://schemas.microsoft.com/office/drawing/2014/main" id="{CF61B5C1-8C61-1143-9083-AD58E1C749FA}"/>
              </a:ext>
            </a:extLst>
          </p:cNvPr>
          <p:cNvSpPr>
            <a:spLocks noGrp="1"/>
          </p:cNvSpPr>
          <p:nvPr>
            <p:ph type="body" sz="quarter" idx="54" hasCustomPrompt="1"/>
          </p:nvPr>
        </p:nvSpPr>
        <p:spPr>
          <a:xfrm>
            <a:off x="2094178" y="8160704"/>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10</a:t>
            </a:r>
          </a:p>
        </p:txBody>
      </p:sp>
      <p:sp>
        <p:nvSpPr>
          <p:cNvPr id="345" name="Text Placeholder 25" hidden="1">
            <a:extLst>
              <a:ext uri="{FF2B5EF4-FFF2-40B4-BE49-F238E27FC236}">
                <a16:creationId xmlns:a16="http://schemas.microsoft.com/office/drawing/2014/main" id="{0B7D9C94-0A2C-3B4E-8B05-B7547A9A0E78}"/>
              </a:ext>
            </a:extLst>
          </p:cNvPr>
          <p:cNvSpPr>
            <a:spLocks noGrp="1"/>
          </p:cNvSpPr>
          <p:nvPr>
            <p:ph type="body" sz="quarter" idx="55" hasCustomPrompt="1"/>
          </p:nvPr>
        </p:nvSpPr>
        <p:spPr>
          <a:xfrm>
            <a:off x="2094178" y="8436611"/>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7</a:t>
            </a:r>
          </a:p>
        </p:txBody>
      </p:sp>
      <p:sp>
        <p:nvSpPr>
          <p:cNvPr id="346" name="Text Placeholder 25" hidden="1">
            <a:extLst>
              <a:ext uri="{FF2B5EF4-FFF2-40B4-BE49-F238E27FC236}">
                <a16:creationId xmlns:a16="http://schemas.microsoft.com/office/drawing/2014/main" id="{CCE3AE9C-BC12-B743-BF3F-A8308EFB290C}"/>
              </a:ext>
            </a:extLst>
          </p:cNvPr>
          <p:cNvSpPr>
            <a:spLocks noGrp="1"/>
          </p:cNvSpPr>
          <p:nvPr>
            <p:ph type="body" sz="quarter" idx="56" hasCustomPrompt="1"/>
          </p:nvPr>
        </p:nvSpPr>
        <p:spPr>
          <a:xfrm>
            <a:off x="2094178" y="8698945"/>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3.5</a:t>
            </a:r>
          </a:p>
        </p:txBody>
      </p:sp>
      <p:sp>
        <p:nvSpPr>
          <p:cNvPr id="347" name="Text Placeholder 25" hidden="1">
            <a:extLst>
              <a:ext uri="{FF2B5EF4-FFF2-40B4-BE49-F238E27FC236}">
                <a16:creationId xmlns:a16="http://schemas.microsoft.com/office/drawing/2014/main" id="{F1D2929D-A8D7-274A-A253-E4556D470E75}"/>
              </a:ext>
            </a:extLst>
          </p:cNvPr>
          <p:cNvSpPr>
            <a:spLocks noGrp="1"/>
          </p:cNvSpPr>
          <p:nvPr>
            <p:ph type="body" sz="quarter" idx="57" hasCustomPrompt="1"/>
          </p:nvPr>
        </p:nvSpPr>
        <p:spPr>
          <a:xfrm>
            <a:off x="2094178" y="7905308"/>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8</a:t>
            </a:r>
          </a:p>
        </p:txBody>
      </p:sp>
      <p:sp>
        <p:nvSpPr>
          <p:cNvPr id="348" name="Text Placeholder 25" hidden="1">
            <a:extLst>
              <a:ext uri="{FF2B5EF4-FFF2-40B4-BE49-F238E27FC236}">
                <a16:creationId xmlns:a16="http://schemas.microsoft.com/office/drawing/2014/main" id="{E4C42072-2D54-8942-9963-4138F93D9F7A}"/>
              </a:ext>
            </a:extLst>
          </p:cNvPr>
          <p:cNvSpPr>
            <a:spLocks noGrp="1"/>
          </p:cNvSpPr>
          <p:nvPr>
            <p:ph type="body" sz="quarter" idx="58" hasCustomPrompt="1"/>
          </p:nvPr>
        </p:nvSpPr>
        <p:spPr>
          <a:xfrm>
            <a:off x="2094543" y="7593880"/>
            <a:ext cx="1092002" cy="295809"/>
          </a:xfrm>
        </p:spPr>
        <p:txBody>
          <a:bodyPr lIns="0" rIns="0" anchor="ctr">
            <a:noAutofit/>
          </a:bodyPr>
          <a:lstStyle>
            <a:lvl1pPr marL="0" indent="0" algn="ctr">
              <a:buNone/>
              <a:defRPr sz="10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YEARS OF EXPERIENCE</a:t>
            </a:r>
          </a:p>
        </p:txBody>
      </p:sp>
      <p:cxnSp>
        <p:nvCxnSpPr>
          <p:cNvPr id="355" name="Straight Connector 354" hidden="1">
            <a:extLst>
              <a:ext uri="{FF2B5EF4-FFF2-40B4-BE49-F238E27FC236}">
                <a16:creationId xmlns:a16="http://schemas.microsoft.com/office/drawing/2014/main" id="{DF98499B-F2A5-CA4E-943A-53F88D825970}"/>
              </a:ext>
            </a:extLst>
          </p:cNvPr>
          <p:cNvCxnSpPr>
            <a:cxnSpLocks/>
          </p:cNvCxnSpPr>
          <p:nvPr userDrawn="1"/>
        </p:nvCxnSpPr>
        <p:spPr>
          <a:xfrm>
            <a:off x="0" y="1121676"/>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60" hidden="1">
            <a:extLst>
              <a:ext uri="{FF2B5EF4-FFF2-40B4-BE49-F238E27FC236}">
                <a16:creationId xmlns:a16="http://schemas.microsoft.com/office/drawing/2014/main" id="{17521193-60AC-664A-A033-8AA4404C6AAF}"/>
              </a:ext>
            </a:extLst>
          </p:cNvPr>
          <p:cNvSpPr>
            <a:spLocks noGrp="1"/>
          </p:cNvSpPr>
          <p:nvPr>
            <p:ph type="body" sz="quarter" idx="59" hasCustomPrompt="1"/>
          </p:nvPr>
        </p:nvSpPr>
        <p:spPr>
          <a:xfrm>
            <a:off x="3464815" y="1146174"/>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INTERNATIONAL EXPERIENCE</a:t>
            </a:r>
          </a:p>
        </p:txBody>
      </p:sp>
      <p:sp>
        <p:nvSpPr>
          <p:cNvPr id="359" name="Text Placeholder 60" hidden="1">
            <a:extLst>
              <a:ext uri="{FF2B5EF4-FFF2-40B4-BE49-F238E27FC236}">
                <a16:creationId xmlns:a16="http://schemas.microsoft.com/office/drawing/2014/main" id="{412CE960-3495-1F42-80A3-840D05EC91C6}"/>
              </a:ext>
            </a:extLst>
          </p:cNvPr>
          <p:cNvSpPr>
            <a:spLocks noGrp="1"/>
          </p:cNvSpPr>
          <p:nvPr>
            <p:ph type="body" sz="quarter" idx="60" hasCustomPrompt="1"/>
          </p:nvPr>
        </p:nvSpPr>
        <p:spPr>
          <a:xfrm>
            <a:off x="3464815" y="3622089"/>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SKILLS</a:t>
            </a:r>
          </a:p>
        </p:txBody>
      </p:sp>
      <p:sp>
        <p:nvSpPr>
          <p:cNvPr id="360" name="Text Placeholder 60" hidden="1">
            <a:extLst>
              <a:ext uri="{FF2B5EF4-FFF2-40B4-BE49-F238E27FC236}">
                <a16:creationId xmlns:a16="http://schemas.microsoft.com/office/drawing/2014/main" id="{08F6B783-82B6-B242-AA40-D9F7AE3B8CEC}"/>
              </a:ext>
            </a:extLst>
          </p:cNvPr>
          <p:cNvSpPr>
            <a:spLocks noGrp="1"/>
          </p:cNvSpPr>
          <p:nvPr>
            <p:ph type="body" sz="quarter" idx="61" hasCustomPrompt="1"/>
          </p:nvPr>
        </p:nvSpPr>
        <p:spPr>
          <a:xfrm>
            <a:off x="3464815" y="5014791"/>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LANGUAGES</a:t>
            </a:r>
          </a:p>
        </p:txBody>
      </p:sp>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11/21/20</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cxnSp>
        <p:nvCxnSpPr>
          <p:cNvPr id="326" name="Straight Connector 325">
            <a:extLst>
              <a:ext uri="{FF2B5EF4-FFF2-40B4-BE49-F238E27FC236}">
                <a16:creationId xmlns:a16="http://schemas.microsoft.com/office/drawing/2014/main" id="{6068E215-0C3A-40AB-99A4-4979F9F8E013}"/>
              </a:ext>
              <a:ext uri="{C183D7F6-B498-43B3-948B-1728B52AA6E4}">
                <adec:decorative xmlns:adec="http://schemas.microsoft.com/office/drawing/2017/decorative" val="1"/>
              </a:ext>
            </a:extLst>
          </p:cNvPr>
          <p:cNvCxnSpPr>
            <a:cxnSpLocks/>
          </p:cNvCxnSpPr>
          <p:nvPr/>
        </p:nvCxnSpPr>
        <p:spPr>
          <a:xfrm>
            <a:off x="0" y="3368486"/>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itle 42">
            <a:extLst>
              <a:ext uri="{FF2B5EF4-FFF2-40B4-BE49-F238E27FC236}">
                <a16:creationId xmlns:a16="http://schemas.microsoft.com/office/drawing/2014/main" id="{C67EB74C-8F2F-A044-84A9-F24E7442B2CD}"/>
              </a:ext>
            </a:extLst>
          </p:cNvPr>
          <p:cNvSpPr>
            <a:spLocks noGrp="1"/>
          </p:cNvSpPr>
          <p:nvPr>
            <p:ph type="title"/>
          </p:nvPr>
        </p:nvSpPr>
        <p:spPr>
          <a:xfrm>
            <a:off x="379684" y="406653"/>
            <a:ext cx="6357666" cy="535531"/>
          </a:xfrm>
          <a:noFill/>
        </p:spPr>
        <p:txBody>
          <a:bodyPr/>
          <a:lstStyle/>
          <a:p>
            <a:r>
              <a:rPr lang="en-US" b="0" dirty="0">
                <a:solidFill>
                  <a:schemeClr val="bg1">
                    <a:lumMod val="50000"/>
                  </a:schemeClr>
                </a:solidFill>
              </a:rPr>
              <a:t>Airline Travel…How safe it is ?</a:t>
            </a:r>
          </a:p>
        </p:txBody>
      </p:sp>
      <p:sp>
        <p:nvSpPr>
          <p:cNvPr id="17" name="Text Placeholder 16">
            <a:extLst>
              <a:ext uri="{FF2B5EF4-FFF2-40B4-BE49-F238E27FC236}">
                <a16:creationId xmlns:a16="http://schemas.microsoft.com/office/drawing/2014/main" id="{744A7E18-2EE3-4942-9488-BC9674F0A447}"/>
              </a:ext>
            </a:extLst>
          </p:cNvPr>
          <p:cNvSpPr>
            <a:spLocks noGrp="1"/>
          </p:cNvSpPr>
          <p:nvPr>
            <p:ph type="body" sz="quarter" idx="26"/>
          </p:nvPr>
        </p:nvSpPr>
        <p:spPr>
          <a:xfrm>
            <a:off x="1130797" y="1194164"/>
            <a:ext cx="5890487" cy="210330"/>
          </a:xfrm>
        </p:spPr>
        <p:txBody>
          <a:bodyPr/>
          <a:lstStyle/>
          <a:p>
            <a:r>
              <a:rPr lang="en-US" sz="2000" b="1" i="1" dirty="0">
                <a:latin typeface="Comic Sans MS" panose="030F0902030302020204" pitchFamily="66" charset="0"/>
                <a:cs typeface="Aharoni" panose="020F0502020204030204" pitchFamily="34" charset="0"/>
              </a:rPr>
              <a:t>Less Fatalities, Incidents and Fatal Accidents</a:t>
            </a:r>
          </a:p>
        </p:txBody>
      </p:sp>
      <p:graphicFrame>
        <p:nvGraphicFramePr>
          <p:cNvPr id="24" name="Chart 23">
            <a:extLst>
              <a:ext uri="{FF2B5EF4-FFF2-40B4-BE49-F238E27FC236}">
                <a16:creationId xmlns:a16="http://schemas.microsoft.com/office/drawing/2014/main" id="{8EF3FC4F-5365-644A-A347-B51278EF7A71}"/>
              </a:ext>
            </a:extLst>
          </p:cNvPr>
          <p:cNvGraphicFramePr/>
          <p:nvPr>
            <p:extLst>
              <p:ext uri="{D42A27DB-BD31-4B8C-83A1-F6EECF244321}">
                <p14:modId xmlns:p14="http://schemas.microsoft.com/office/powerpoint/2010/main" val="1553425103"/>
              </p:ext>
            </p:extLst>
          </p:nvPr>
        </p:nvGraphicFramePr>
        <p:xfrm>
          <a:off x="307906" y="1546965"/>
          <a:ext cx="2878639" cy="1753817"/>
        </p:xfrm>
        <a:graphic>
          <a:graphicData uri="http://schemas.openxmlformats.org/drawingml/2006/chart">
            <c:chart xmlns:c="http://schemas.openxmlformats.org/drawingml/2006/chart" xmlns:r="http://schemas.openxmlformats.org/officeDocument/2006/relationships" r:id="rId2"/>
          </a:graphicData>
        </a:graphic>
      </p:graphicFrame>
      <p:sp>
        <p:nvSpPr>
          <p:cNvPr id="35" name="TextBox 34">
            <a:extLst>
              <a:ext uri="{FF2B5EF4-FFF2-40B4-BE49-F238E27FC236}">
                <a16:creationId xmlns:a16="http://schemas.microsoft.com/office/drawing/2014/main" id="{EF3665C7-4C2E-6547-948A-793543005673}"/>
              </a:ext>
            </a:extLst>
          </p:cNvPr>
          <p:cNvSpPr txBox="1"/>
          <p:nvPr/>
        </p:nvSpPr>
        <p:spPr>
          <a:xfrm>
            <a:off x="3330097" y="1556653"/>
            <a:ext cx="3321863" cy="1785104"/>
          </a:xfrm>
          <a:prstGeom prst="rect">
            <a:avLst/>
          </a:prstGeom>
          <a:noFill/>
        </p:spPr>
        <p:txBody>
          <a:bodyPr wrap="square" rtlCol="0">
            <a:spAutoFit/>
          </a:bodyPr>
          <a:lstStyle/>
          <a:p>
            <a:pPr algn="r"/>
            <a:r>
              <a:rPr lang="en-US" sz="1100" dirty="0">
                <a:solidFill>
                  <a:schemeClr val="bg1">
                    <a:lumMod val="85000"/>
                  </a:schemeClr>
                </a:solidFill>
              </a:rPr>
              <a:t>Air fatalities ranges in the range of one to two</a:t>
            </a:r>
          </a:p>
          <a:p>
            <a:pPr algn="r"/>
            <a:r>
              <a:rPr lang="en-US" sz="1100" dirty="0">
                <a:solidFill>
                  <a:schemeClr val="bg1">
                    <a:lumMod val="85000"/>
                  </a:schemeClr>
                </a:solidFill>
              </a:rPr>
              <a:t>hundred with maximum fatalities in 1995 which was 266 but when we look at road accidents, numbers are always greater than 29 thousands.</a:t>
            </a:r>
          </a:p>
          <a:p>
            <a:pPr algn="r"/>
            <a:endParaRPr lang="en-US" sz="1100" dirty="0">
              <a:solidFill>
                <a:schemeClr val="bg1">
                  <a:lumMod val="85000"/>
                </a:schemeClr>
              </a:solidFill>
            </a:endParaRPr>
          </a:p>
          <a:p>
            <a:pPr algn="r"/>
            <a:r>
              <a:rPr lang="en-US" sz="1100" dirty="0">
                <a:solidFill>
                  <a:schemeClr val="bg1">
                    <a:lumMod val="85000"/>
                  </a:schemeClr>
                </a:solidFill>
              </a:rPr>
              <a:t>Even through fatalities occurred are less in air travel we can also see in the below chart that</a:t>
            </a:r>
          </a:p>
          <a:p>
            <a:pPr algn="r"/>
            <a:r>
              <a:rPr lang="en-US" sz="1100" dirty="0">
                <a:solidFill>
                  <a:schemeClr val="bg1">
                    <a:lumMod val="85000"/>
                  </a:schemeClr>
                </a:solidFill>
              </a:rPr>
              <a:t>fatalities count reduced more than 50% in 2000-14 as compared to numbers in 1985-99.</a:t>
            </a:r>
          </a:p>
          <a:p>
            <a:endParaRPr lang="en-US" sz="1100" dirty="0"/>
          </a:p>
        </p:txBody>
      </p:sp>
      <p:sp>
        <p:nvSpPr>
          <p:cNvPr id="354" name="Text Placeholder 16">
            <a:extLst>
              <a:ext uri="{FF2B5EF4-FFF2-40B4-BE49-F238E27FC236}">
                <a16:creationId xmlns:a16="http://schemas.microsoft.com/office/drawing/2014/main" id="{DB1E9335-5CED-1345-BFB0-EF5A4A6593A1}"/>
              </a:ext>
            </a:extLst>
          </p:cNvPr>
          <p:cNvSpPr txBox="1">
            <a:spLocks/>
          </p:cNvSpPr>
          <p:nvPr/>
        </p:nvSpPr>
        <p:spPr>
          <a:xfrm>
            <a:off x="336140" y="3469409"/>
            <a:ext cx="5890487" cy="210330"/>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i="1" dirty="0">
                <a:latin typeface="Comic Sans MS" panose="030F0902030302020204" pitchFamily="66" charset="0"/>
                <a:cs typeface="Aharoni" panose="020F0502020204030204" pitchFamily="34" charset="0"/>
              </a:rPr>
              <a:t>Crashes Declining in Airlines</a:t>
            </a:r>
          </a:p>
        </p:txBody>
      </p:sp>
      <p:graphicFrame>
        <p:nvGraphicFramePr>
          <p:cNvPr id="87" name="Chart 86">
            <a:extLst>
              <a:ext uri="{FF2B5EF4-FFF2-40B4-BE49-F238E27FC236}">
                <a16:creationId xmlns:a16="http://schemas.microsoft.com/office/drawing/2014/main" id="{0EB5E5F6-E1C1-A045-8CCE-435508497671}"/>
              </a:ext>
            </a:extLst>
          </p:cNvPr>
          <p:cNvGraphicFramePr/>
          <p:nvPr>
            <p:extLst>
              <p:ext uri="{D42A27DB-BD31-4B8C-83A1-F6EECF244321}">
                <p14:modId xmlns:p14="http://schemas.microsoft.com/office/powerpoint/2010/main" val="1571356067"/>
              </p:ext>
            </p:extLst>
          </p:nvPr>
        </p:nvGraphicFramePr>
        <p:xfrm>
          <a:off x="3503141" y="3755771"/>
          <a:ext cx="3068270" cy="1765432"/>
        </p:xfrm>
        <a:graphic>
          <a:graphicData uri="http://schemas.openxmlformats.org/drawingml/2006/chart">
            <c:chart xmlns:c="http://schemas.openxmlformats.org/drawingml/2006/chart" xmlns:r="http://schemas.openxmlformats.org/officeDocument/2006/relationships" r:id="rId3"/>
          </a:graphicData>
        </a:graphic>
      </p:graphicFrame>
      <p:sp>
        <p:nvSpPr>
          <p:cNvPr id="88" name="TextBox 87">
            <a:extLst>
              <a:ext uri="{FF2B5EF4-FFF2-40B4-BE49-F238E27FC236}">
                <a16:creationId xmlns:a16="http://schemas.microsoft.com/office/drawing/2014/main" id="{0A930EF1-B465-214D-856E-76BD4E439896}"/>
              </a:ext>
            </a:extLst>
          </p:cNvPr>
          <p:cNvSpPr txBox="1"/>
          <p:nvPr/>
        </p:nvSpPr>
        <p:spPr>
          <a:xfrm>
            <a:off x="286589" y="3853538"/>
            <a:ext cx="3043508" cy="769441"/>
          </a:xfrm>
          <a:prstGeom prst="rect">
            <a:avLst/>
          </a:prstGeom>
          <a:noFill/>
        </p:spPr>
        <p:txBody>
          <a:bodyPr wrap="square" rtlCol="0">
            <a:spAutoFit/>
          </a:bodyPr>
          <a:lstStyle/>
          <a:p>
            <a:r>
              <a:rPr lang="en-US" sz="1100" dirty="0">
                <a:solidFill>
                  <a:schemeClr val="bg1">
                    <a:lumMod val="85000"/>
                  </a:schemeClr>
                </a:solidFill>
              </a:rPr>
              <a:t>Even though airline traveling has increased significantly. Number of air crashes has been decreasing continuously. Also, decrease in incidents is consistent.</a:t>
            </a:r>
          </a:p>
        </p:txBody>
      </p:sp>
      <p:cxnSp>
        <p:nvCxnSpPr>
          <p:cNvPr id="367" name="Straight Connector 366">
            <a:extLst>
              <a:ext uri="{FF2B5EF4-FFF2-40B4-BE49-F238E27FC236}">
                <a16:creationId xmlns:a16="http://schemas.microsoft.com/office/drawing/2014/main" id="{DFC7CF92-E725-0E49-A58D-B549BB33DE45}"/>
              </a:ext>
              <a:ext uri="{C183D7F6-B498-43B3-948B-1728B52AA6E4}">
                <adec:decorative xmlns:adec="http://schemas.microsoft.com/office/drawing/2017/decorative" val="1"/>
              </a:ext>
            </a:extLst>
          </p:cNvPr>
          <p:cNvCxnSpPr>
            <a:cxnSpLocks/>
          </p:cNvCxnSpPr>
          <p:nvPr/>
        </p:nvCxnSpPr>
        <p:spPr>
          <a:xfrm>
            <a:off x="-2" y="5447655"/>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8" name="Text Placeholder 16">
            <a:extLst>
              <a:ext uri="{FF2B5EF4-FFF2-40B4-BE49-F238E27FC236}">
                <a16:creationId xmlns:a16="http://schemas.microsoft.com/office/drawing/2014/main" id="{AE70F251-96E0-9141-8F95-4650C445AA7B}"/>
              </a:ext>
            </a:extLst>
          </p:cNvPr>
          <p:cNvSpPr txBox="1">
            <a:spLocks/>
          </p:cNvSpPr>
          <p:nvPr/>
        </p:nvSpPr>
        <p:spPr>
          <a:xfrm>
            <a:off x="664246" y="5538068"/>
            <a:ext cx="5890487" cy="210330"/>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en-US" sz="2000" b="1" i="1" dirty="0">
                <a:latin typeface="Comic Sans MS" panose="030F0902030302020204" pitchFamily="66" charset="0"/>
                <a:cs typeface="Aharoni" panose="020F0502020204030204" pitchFamily="34" charset="0"/>
              </a:rPr>
              <a:t>Airline Operating Revenue Increasing</a:t>
            </a:r>
          </a:p>
        </p:txBody>
      </p:sp>
      <p:sp>
        <p:nvSpPr>
          <p:cNvPr id="382" name="TextBox 381">
            <a:extLst>
              <a:ext uri="{FF2B5EF4-FFF2-40B4-BE49-F238E27FC236}">
                <a16:creationId xmlns:a16="http://schemas.microsoft.com/office/drawing/2014/main" id="{BB8E84B5-3293-6E45-BE2D-6156E3AD64DC}"/>
              </a:ext>
            </a:extLst>
          </p:cNvPr>
          <p:cNvSpPr txBox="1"/>
          <p:nvPr/>
        </p:nvSpPr>
        <p:spPr>
          <a:xfrm>
            <a:off x="3443656" y="5863091"/>
            <a:ext cx="3208304" cy="1446550"/>
          </a:xfrm>
          <a:prstGeom prst="rect">
            <a:avLst/>
          </a:prstGeom>
          <a:noFill/>
        </p:spPr>
        <p:txBody>
          <a:bodyPr wrap="square" rtlCol="0">
            <a:spAutoFit/>
          </a:bodyPr>
          <a:lstStyle/>
          <a:p>
            <a:pPr algn="r"/>
            <a:r>
              <a:rPr lang="en-US" sz="1100" dirty="0">
                <a:solidFill>
                  <a:schemeClr val="bg1">
                    <a:lumMod val="85000"/>
                  </a:schemeClr>
                </a:solidFill>
              </a:rPr>
              <a:t>Chart shows airlines operating revenue, we can easily visualize that revenue is increasing year over year with some exception. When during recession time, airline industry doesn't seem to be much impacted. Based on this it seems like more air travelling happening and as a result airline are earning more year over year.</a:t>
            </a:r>
          </a:p>
        </p:txBody>
      </p:sp>
      <p:graphicFrame>
        <p:nvGraphicFramePr>
          <p:cNvPr id="383" name="Chart 382">
            <a:extLst>
              <a:ext uri="{FF2B5EF4-FFF2-40B4-BE49-F238E27FC236}">
                <a16:creationId xmlns:a16="http://schemas.microsoft.com/office/drawing/2014/main" id="{EC370D7A-E8A8-6446-A241-638C30086E47}"/>
              </a:ext>
            </a:extLst>
          </p:cNvPr>
          <p:cNvGraphicFramePr/>
          <p:nvPr>
            <p:extLst>
              <p:ext uri="{D42A27DB-BD31-4B8C-83A1-F6EECF244321}">
                <p14:modId xmlns:p14="http://schemas.microsoft.com/office/powerpoint/2010/main" val="3827107651"/>
              </p:ext>
            </p:extLst>
          </p:nvPr>
        </p:nvGraphicFramePr>
        <p:xfrm>
          <a:off x="131558" y="5778277"/>
          <a:ext cx="2731386" cy="1859975"/>
        </p:xfrm>
        <a:graphic>
          <a:graphicData uri="http://schemas.openxmlformats.org/drawingml/2006/chart">
            <c:chart xmlns:c="http://schemas.openxmlformats.org/drawingml/2006/chart" xmlns:r="http://schemas.openxmlformats.org/officeDocument/2006/relationships" r:id="rId4"/>
          </a:graphicData>
        </a:graphic>
      </p:graphicFrame>
      <p:cxnSp>
        <p:nvCxnSpPr>
          <p:cNvPr id="410" name="Straight Connector 409">
            <a:extLst>
              <a:ext uri="{FF2B5EF4-FFF2-40B4-BE49-F238E27FC236}">
                <a16:creationId xmlns:a16="http://schemas.microsoft.com/office/drawing/2014/main" id="{DBEC67EE-10CD-534B-9397-0B66F4EECD47}"/>
              </a:ext>
              <a:ext uri="{C183D7F6-B498-43B3-948B-1728B52AA6E4}">
                <adec:decorative xmlns:adec="http://schemas.microsoft.com/office/drawing/2017/decorative" val="1"/>
              </a:ext>
            </a:extLst>
          </p:cNvPr>
          <p:cNvCxnSpPr>
            <a:cxnSpLocks/>
          </p:cNvCxnSpPr>
          <p:nvPr/>
        </p:nvCxnSpPr>
        <p:spPr>
          <a:xfrm>
            <a:off x="-10890" y="7642527"/>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1" name="TextBox 410">
            <a:extLst>
              <a:ext uri="{FF2B5EF4-FFF2-40B4-BE49-F238E27FC236}">
                <a16:creationId xmlns:a16="http://schemas.microsoft.com/office/drawing/2014/main" id="{CCDB9A70-C693-7044-AA73-1564C4C0C01A}"/>
              </a:ext>
            </a:extLst>
          </p:cNvPr>
          <p:cNvSpPr txBox="1"/>
          <p:nvPr/>
        </p:nvSpPr>
        <p:spPr>
          <a:xfrm>
            <a:off x="590247" y="7703651"/>
            <a:ext cx="5663730" cy="369332"/>
          </a:xfrm>
          <a:prstGeom prst="rect">
            <a:avLst/>
          </a:prstGeom>
          <a:noFill/>
        </p:spPr>
        <p:txBody>
          <a:bodyPr wrap="none" rtlCol="0">
            <a:spAutoFit/>
          </a:bodyPr>
          <a:lstStyle/>
          <a:p>
            <a:r>
              <a:rPr lang="en-US" b="1" dirty="0">
                <a:solidFill>
                  <a:schemeClr val="bg1">
                    <a:lumMod val="85000"/>
                  </a:schemeClr>
                </a:solidFill>
                <a:latin typeface="Aharoni" panose="02010803020104030203" pitchFamily="2" charset="-79"/>
                <a:cs typeface="Aharoni" panose="02010803020104030203" pitchFamily="2" charset="-79"/>
              </a:rPr>
              <a:t>No need to be worried !! Just air travel for safety.</a:t>
            </a:r>
          </a:p>
        </p:txBody>
      </p:sp>
      <p:sp>
        <p:nvSpPr>
          <p:cNvPr id="412" name="TextBox 411">
            <a:extLst>
              <a:ext uri="{FF2B5EF4-FFF2-40B4-BE49-F238E27FC236}">
                <a16:creationId xmlns:a16="http://schemas.microsoft.com/office/drawing/2014/main" id="{E18C4E1D-0728-3840-BFA8-9FF96778EA07}"/>
              </a:ext>
            </a:extLst>
          </p:cNvPr>
          <p:cNvSpPr txBox="1"/>
          <p:nvPr/>
        </p:nvSpPr>
        <p:spPr>
          <a:xfrm>
            <a:off x="87088" y="7979228"/>
            <a:ext cx="4490332" cy="1415772"/>
          </a:xfrm>
          <a:prstGeom prst="rect">
            <a:avLst/>
          </a:prstGeom>
          <a:noFill/>
        </p:spPr>
        <p:txBody>
          <a:bodyPr wrap="none" rtlCol="0">
            <a:spAutoFit/>
          </a:bodyPr>
          <a:lstStyle/>
          <a:p>
            <a:endParaRPr lang="en-US" sz="1200" b="1" dirty="0">
              <a:solidFill>
                <a:schemeClr val="bg1">
                  <a:lumMod val="75000"/>
                </a:schemeClr>
              </a:solidFill>
            </a:endParaRPr>
          </a:p>
          <a:p>
            <a:r>
              <a:rPr lang="en-US" sz="1200" b="1" dirty="0">
                <a:solidFill>
                  <a:schemeClr val="bg1"/>
                </a:solidFill>
              </a:rPr>
              <a:t>Reference: </a:t>
            </a:r>
          </a:p>
          <a:p>
            <a:r>
              <a:rPr lang="en-US" sz="1100" dirty="0">
                <a:solidFill>
                  <a:schemeClr val="bg1"/>
                </a:solidFill>
              </a:rPr>
              <a:t>http://</a:t>
            </a:r>
            <a:r>
              <a:rPr lang="en-US" sz="1100" dirty="0" err="1">
                <a:solidFill>
                  <a:schemeClr val="bg1"/>
                </a:solidFill>
              </a:rPr>
              <a:t>web.mit.edu</a:t>
            </a:r>
            <a:r>
              <a:rPr lang="en-US" sz="1100" dirty="0">
                <a:solidFill>
                  <a:schemeClr val="bg1"/>
                </a:solidFill>
              </a:rPr>
              <a:t>/</a:t>
            </a:r>
            <a:r>
              <a:rPr lang="en-US" sz="1100" dirty="0" err="1">
                <a:solidFill>
                  <a:schemeClr val="bg1"/>
                </a:solidFill>
              </a:rPr>
              <a:t>airlinedata</a:t>
            </a:r>
            <a:r>
              <a:rPr lang="en-US" sz="1100" dirty="0">
                <a:solidFill>
                  <a:schemeClr val="bg1"/>
                </a:solidFill>
              </a:rPr>
              <a:t>/www/</a:t>
            </a:r>
            <a:r>
              <a:rPr lang="en-US" sz="1100" dirty="0" err="1">
                <a:solidFill>
                  <a:schemeClr val="bg1"/>
                </a:solidFill>
              </a:rPr>
              <a:t>Traffic&amp;Capacity.html</a:t>
            </a:r>
            <a:endParaRPr lang="en-US" sz="1100" dirty="0">
              <a:solidFill>
                <a:schemeClr val="bg1"/>
              </a:solidFill>
            </a:endParaRPr>
          </a:p>
          <a:p>
            <a:r>
              <a:rPr lang="en-US" sz="1100" dirty="0">
                <a:solidFill>
                  <a:schemeClr val="bg1"/>
                </a:solidFill>
              </a:rPr>
              <a:t>https://</a:t>
            </a:r>
            <a:r>
              <a:rPr lang="en-US" sz="1100" dirty="0" err="1">
                <a:solidFill>
                  <a:schemeClr val="bg1"/>
                </a:solidFill>
              </a:rPr>
              <a:t>github.com</a:t>
            </a:r>
            <a:r>
              <a:rPr lang="en-US" sz="1100" dirty="0">
                <a:solidFill>
                  <a:schemeClr val="bg1"/>
                </a:solidFill>
              </a:rPr>
              <a:t>/</a:t>
            </a:r>
            <a:r>
              <a:rPr lang="en-US" sz="1100" dirty="0" err="1">
                <a:solidFill>
                  <a:schemeClr val="bg1"/>
                </a:solidFill>
              </a:rPr>
              <a:t>fivethirtyeight</a:t>
            </a:r>
            <a:r>
              <a:rPr lang="en-US" sz="1100" dirty="0">
                <a:solidFill>
                  <a:schemeClr val="bg1"/>
                </a:solidFill>
              </a:rPr>
              <a:t>/data/tree/master/airline-safety</a:t>
            </a:r>
          </a:p>
          <a:p>
            <a:r>
              <a:rPr lang="en-US" sz="1100" dirty="0">
                <a:solidFill>
                  <a:schemeClr val="bg1"/>
                </a:solidFill>
              </a:rPr>
              <a:t>https://www-</a:t>
            </a:r>
            <a:r>
              <a:rPr lang="en-US" sz="1100" dirty="0" err="1">
                <a:solidFill>
                  <a:schemeClr val="bg1"/>
                </a:solidFill>
              </a:rPr>
              <a:t>fars.nhtsa.dot.gov</a:t>
            </a:r>
            <a:r>
              <a:rPr lang="en-US" sz="1100" dirty="0">
                <a:solidFill>
                  <a:schemeClr val="bg1"/>
                </a:solidFill>
              </a:rPr>
              <a:t>/Trends/</a:t>
            </a:r>
            <a:r>
              <a:rPr lang="en-US" sz="1100" dirty="0" err="1">
                <a:solidFill>
                  <a:schemeClr val="bg1"/>
                </a:solidFill>
              </a:rPr>
              <a:t>TrendsGeneral.aspx</a:t>
            </a:r>
            <a:endParaRPr lang="en-US" sz="1100" dirty="0">
              <a:solidFill>
                <a:schemeClr val="bg1"/>
              </a:solidFill>
            </a:endParaRPr>
          </a:p>
          <a:p>
            <a:r>
              <a:rPr lang="en-US" sz="1100" dirty="0">
                <a:solidFill>
                  <a:schemeClr val="bg1"/>
                </a:solidFill>
              </a:rPr>
              <a:t>http://</a:t>
            </a:r>
            <a:r>
              <a:rPr lang="en-US" sz="1100" dirty="0" err="1">
                <a:solidFill>
                  <a:schemeClr val="bg1"/>
                </a:solidFill>
              </a:rPr>
              <a:t>www.baaa-acro.com</a:t>
            </a:r>
            <a:r>
              <a:rPr lang="en-US" sz="1100" dirty="0">
                <a:solidFill>
                  <a:schemeClr val="bg1"/>
                </a:solidFill>
              </a:rPr>
              <a:t>/statistics</a:t>
            </a:r>
          </a:p>
          <a:p>
            <a:endParaRPr lang="en-US" dirty="0"/>
          </a:p>
        </p:txBody>
      </p:sp>
    </p:spTree>
    <p:extLst>
      <p:ext uri="{BB962C8B-B14F-4D97-AF65-F5344CB8AC3E}">
        <p14:creationId xmlns:p14="http://schemas.microsoft.com/office/powerpoint/2010/main" val="2144817866"/>
      </p:ext>
    </p:extLst>
  </p:cSld>
  <p:clrMapOvr>
    <a:masterClrMapping/>
  </p:clrMapOvr>
</p:sld>
</file>

<file path=ppt/theme/theme1.xml><?xml version="1.0" encoding="utf-8"?>
<a:theme xmlns:a="http://schemas.openxmlformats.org/drawingml/2006/main" name="Office Theme">
  <a:themeElements>
    <a:clrScheme name="INFO Resume">
      <a:dk1>
        <a:sysClr val="windowText" lastClr="000000"/>
      </a:dk1>
      <a:lt1>
        <a:sysClr val="window" lastClr="FFFFFF"/>
      </a:lt1>
      <a:dk2>
        <a:srgbClr val="373545"/>
      </a:dk2>
      <a:lt2>
        <a:srgbClr val="DCD8DC"/>
      </a:lt2>
      <a:accent1>
        <a:srgbClr val="92D050"/>
      </a:accent1>
      <a:accent2>
        <a:srgbClr val="0070C0"/>
      </a:accent2>
      <a:accent3>
        <a:srgbClr val="00B0F0"/>
      </a:accent3>
      <a:accent4>
        <a:srgbClr val="6997AF"/>
      </a:accent4>
      <a:accent5>
        <a:srgbClr val="84ACB6"/>
      </a:accent5>
      <a:accent6>
        <a:srgbClr val="6F8183"/>
      </a:accent6>
      <a:hlink>
        <a:srgbClr val="69A020"/>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 Resume 03_AE_CLR_v7" id="{8DF4B4FA-B337-45A8-9AC8-4A797F969B65}" vid="{65AD6FE7-9CA3-4E7C-ACD0-6FDD0A90F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6CC8330E-9243-41D2-B668-95E77A525F12}">
  <ds:schemaRefs>
    <ds:schemaRef ds:uri="http://schemas.microsoft.com/sharepoint/v3/contenttype/forms"/>
  </ds:schemaRefs>
</ds:datastoreItem>
</file>

<file path=customXml/itemProps2.xml><?xml version="1.0" encoding="utf-8"?>
<ds:datastoreItem xmlns:ds="http://schemas.openxmlformats.org/officeDocument/2006/customXml" ds:itemID="{6C0558B0-8C20-4473-953C-1BB329A85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FC06E3-0E84-4E3F-B416-FB828DCF9B7F}">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Office Theme</Template>
  <TotalTime>8350</TotalTime>
  <Words>244</Words>
  <Application>Microsoft Macintosh PowerPoint</Application>
  <PresentationFormat>Letter Paper (8.5x11 in)</PresentationFormat>
  <Paragraphs>18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Arial</vt:lpstr>
      <vt:lpstr>Calibri</vt:lpstr>
      <vt:lpstr>Comic Sans MS</vt:lpstr>
      <vt:lpstr>Rockwell</vt:lpstr>
      <vt:lpstr>Tw Cen MT</vt:lpstr>
      <vt:lpstr>Office Theme</vt:lpstr>
      <vt:lpstr>Airline Travel…How safe it 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Travel…How safe it is ?</dc:title>
  <dc:creator>Shani Kumar</dc:creator>
  <cp:lastModifiedBy>Shani Kumar</cp:lastModifiedBy>
  <cp:revision>14</cp:revision>
  <dcterms:created xsi:type="dcterms:W3CDTF">2020-11-16T09:53:59Z</dcterms:created>
  <dcterms:modified xsi:type="dcterms:W3CDTF">2020-11-22T05:08:55Z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