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03CD61-F9EE-42CA-8F3C-599BC44423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Expercise_Chart_Tableau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94A188-F894-427C-9917-2E4C3CF663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9/14/20 6:39:20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: Obama Issue Approval Rating" id="2" name="slide2">
            <a:extLst>
              <a:ext uri="{FF2B5EF4-FFF2-40B4-BE49-F238E27FC236}">
                <a16:creationId xmlns:a16="http://schemas.microsoft.com/office/drawing/2014/main" id="{14F794BD-45C3-4599-A2C6-043A11030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6712"/>
            <a:ext cx="79248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Chart: Obama Issue Rating" id="3" name="slide3">
            <a:extLst>
              <a:ext uri="{FF2B5EF4-FFF2-40B4-BE49-F238E27FC236}">
                <a16:creationId xmlns:a16="http://schemas.microsoft.com/office/drawing/2014/main" id="{07FF1844-D389-4638-AF46-475FED82A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366712"/>
            <a:ext cx="93535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: Economy Issue Rating" id="4" name="slide4">
            <a:extLst>
              <a:ext uri="{FF2B5EF4-FFF2-40B4-BE49-F238E27FC236}">
                <a16:creationId xmlns:a16="http://schemas.microsoft.com/office/drawing/2014/main" id="{4EB4A714-9BA0-4434-9311-A75035402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85750"/>
            <a:ext cx="98679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ut Chart - Terrorism Issue Rating" id="5" name="slide5">
            <a:extLst>
              <a:ext uri="{FF2B5EF4-FFF2-40B4-BE49-F238E27FC236}">
                <a16:creationId xmlns:a16="http://schemas.microsoft.com/office/drawing/2014/main" id="{A13CFBDF-86FC-44AA-93EB-32A56B06D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85750"/>
            <a:ext cx="98679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2020-09-14T11:39:20Z</dcterms:created>
  <dcterms:modified xsi:type="dcterms:W3CDTF">2020-09-14T11:39:20Z</dcterms:modified>
</cp:coreProperties>
</file>