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2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  <p:sldMasterId id="2147483670" r:id="rId2"/>
    <p:sldMasterId id="2147483661" r:id="rId3"/>
    <p:sldMasterId id="2147483666" r:id="rId4"/>
    <p:sldMasterId id="2147483664" r:id="rId5"/>
    <p:sldMasterId id="2147483667" r:id="rId6"/>
    <p:sldMasterId id="2147483674" r:id="rId7"/>
    <p:sldMasterId id="2147483675" r:id="rId8"/>
    <p:sldMasterId id="2147483676" r:id="rId9"/>
    <p:sldMasterId id="2147483673" r:id="rId10"/>
    <p:sldMasterId id="2147483657" r:id="rId11"/>
    <p:sldMasterId id="2147483668" r:id="rId12"/>
    <p:sldMasterId id="2147483669" r:id="rId13"/>
  </p:sldMasterIdLst>
  <p:notesMasterIdLst>
    <p:notesMasterId r:id="rId19"/>
  </p:notesMasterIdLst>
  <p:handoutMasterIdLst>
    <p:handoutMasterId r:id="rId20"/>
  </p:handoutMasterIdLst>
  <p:sldIdLst>
    <p:sldId id="390" r:id="rId14"/>
    <p:sldId id="392" r:id="rId15"/>
    <p:sldId id="393" r:id="rId16"/>
    <p:sldId id="391" r:id="rId17"/>
    <p:sldId id="394" r:id="rId18"/>
  </p:sldIdLst>
  <p:sldSz cx="10150475" cy="7616825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9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0066"/>
    <a:srgbClr val="FF9933"/>
    <a:srgbClr val="FF66CC"/>
    <a:srgbClr val="FFCCFF"/>
    <a:srgbClr val="DAEFC3"/>
    <a:srgbClr val="FFB4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5" autoAdjust="0"/>
  </p:normalViewPr>
  <p:slideViewPr>
    <p:cSldViewPr>
      <p:cViewPr varScale="1">
        <p:scale>
          <a:sx n="61" d="100"/>
          <a:sy n="61" d="100"/>
        </p:scale>
        <p:origin x="1272" y="52"/>
      </p:cViewPr>
      <p:guideLst>
        <p:guide orient="horz" pos="2399"/>
        <p:guide pos="31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Angsana New" pitchFamily="18" charset="-34"/>
              </a:defRPr>
            </a:lvl1pPr>
          </a:lstStyle>
          <a:p>
            <a:pPr>
              <a:defRPr/>
            </a:pPr>
            <a:fld id="{15007168-B7AD-4619-B59D-552BA8666CDD}" type="datetimeFigureOut">
              <a:rPr lang="th-TH"/>
              <a:pPr>
                <a:defRPr/>
              </a:pPr>
              <a:t>31/08/63</a:t>
            </a:fld>
            <a:endParaRPr lang="th-TH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Angsana New" pitchFamily="18" charset="-34"/>
              </a:defRPr>
            </a:lvl1pPr>
          </a:lstStyle>
          <a:p>
            <a:pPr>
              <a:defRPr/>
            </a:pPr>
            <a:fld id="{E025546E-978D-410F-A40E-1DF1D362216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353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MS PGothic" pitchFamily="34" charset="-128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MS PGothic" pitchFamily="34" charset="-128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MS PGothic" pitchFamily="34" charset="-128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MS PGothic" pitchFamily="34" charset="-128"/>
                <a:cs typeface="Tahoma" pitchFamily="34" charset="0"/>
              </a:defRPr>
            </a:lvl1pPr>
          </a:lstStyle>
          <a:p>
            <a:pPr>
              <a:defRPr/>
            </a:pPr>
            <a:fld id="{062E14A4-2878-4126-B6A5-04283B2C4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5375"/>
            <a:ext cx="8626475" cy="16335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316413"/>
            <a:ext cx="7105650" cy="1946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34475" cy="5026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34475" cy="5026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9650" y="522288"/>
            <a:ext cx="2282825" cy="6281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522288"/>
            <a:ext cx="6699250" cy="62817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5375"/>
            <a:ext cx="8626475" cy="16335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316413"/>
            <a:ext cx="7105650" cy="1946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34475" cy="5026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4263"/>
            <a:ext cx="8628062" cy="15128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28975"/>
            <a:ext cx="8628062" cy="16652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1038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1778000"/>
            <a:ext cx="4491037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4475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4688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4688" cy="438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704975"/>
            <a:ext cx="4486275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16175"/>
            <a:ext cx="4486275" cy="438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38513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3725" cy="65008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38513" cy="5210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3788" y="1778000"/>
            <a:ext cx="2311400" cy="5026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83388" cy="5026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32413"/>
            <a:ext cx="6091237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81038"/>
            <a:ext cx="6091237" cy="4570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61063"/>
            <a:ext cx="6091237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34475" cy="5026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9650" y="522288"/>
            <a:ext cx="2282825" cy="6281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522288"/>
            <a:ext cx="6699250" cy="62817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5375"/>
            <a:ext cx="8626475" cy="16335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316413"/>
            <a:ext cx="7105650" cy="1946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34475" cy="5026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4263"/>
            <a:ext cx="8628062" cy="15128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28975"/>
            <a:ext cx="8628062" cy="16652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1038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1778000"/>
            <a:ext cx="4491037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4475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4688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4688" cy="438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704975"/>
            <a:ext cx="4486275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16175"/>
            <a:ext cx="4486275" cy="438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" y="0"/>
            <a:ext cx="10155238" cy="761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True with 5 Category Line Up PNG"/>
          <p:cNvPicPr>
            <a:picLocks noChangeAspect="1" noChangeArrowheads="1"/>
          </p:cNvPicPr>
          <p:nvPr/>
        </p:nvPicPr>
        <p:blipFill>
          <a:blip r:embed="rId3" cstate="print"/>
          <a:srcRect t="75613"/>
          <a:stretch>
            <a:fillRect/>
          </a:stretch>
        </p:blipFill>
        <p:spPr bwMode="auto">
          <a:xfrm>
            <a:off x="322263" y="6872288"/>
            <a:ext cx="3384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77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46450" y="568325"/>
            <a:ext cx="6323013" cy="6477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46450" y="1287463"/>
            <a:ext cx="6243638" cy="574675"/>
          </a:xfrm>
        </p:spPr>
        <p:txBody>
          <a:bodyPr/>
          <a:lstStyle>
            <a:lvl1pPr marL="0" indent="0" algn="r">
              <a:defRPr sz="700"/>
            </a:lvl1pPr>
          </a:lstStyle>
          <a:p>
            <a:r>
              <a:rPr lang="en-US"/>
              <a:t>Click to edit Master subtitle style</a:t>
            </a:r>
            <a:endParaRPr lang="th-TH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38513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3725" cy="65008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38513" cy="5210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32413"/>
            <a:ext cx="6091237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81038"/>
            <a:ext cx="6091237" cy="4570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61063"/>
            <a:ext cx="6091237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34475" cy="5026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3325" y="855663"/>
            <a:ext cx="2347913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855663"/>
            <a:ext cx="6892925" cy="59483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5375"/>
            <a:ext cx="8626475" cy="16335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316413"/>
            <a:ext cx="7105650" cy="1946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4475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34475" cy="5026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4263"/>
            <a:ext cx="8628062" cy="15128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28975"/>
            <a:ext cx="8628062" cy="16652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4475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1038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1778000"/>
            <a:ext cx="4491037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4475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4688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4688" cy="438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704975"/>
            <a:ext cx="4486275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16175"/>
            <a:ext cx="4486275" cy="438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4475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38513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3725" cy="65008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38513" cy="5210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32413"/>
            <a:ext cx="6091237" cy="628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81038"/>
            <a:ext cx="6091237" cy="4570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61063"/>
            <a:ext cx="6091237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4475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34475" cy="5026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9650" y="304800"/>
            <a:ext cx="2282825" cy="64992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699250" cy="64992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5375"/>
            <a:ext cx="8626475" cy="16335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316413"/>
            <a:ext cx="7105650" cy="1946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4475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34475" cy="5026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4263"/>
            <a:ext cx="8628062" cy="15128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28975"/>
            <a:ext cx="8628062" cy="16652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4475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1038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1778000"/>
            <a:ext cx="4491037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4475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4688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4688" cy="438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704975"/>
            <a:ext cx="4486275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16175"/>
            <a:ext cx="4486275" cy="438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4263"/>
            <a:ext cx="8628062" cy="15128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28975"/>
            <a:ext cx="8628062" cy="16652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4475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38513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3725" cy="65008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38513" cy="5210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32413"/>
            <a:ext cx="6091237" cy="628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81038"/>
            <a:ext cx="6091237" cy="4570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61063"/>
            <a:ext cx="6091237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4475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34475" cy="5026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9650" y="304800"/>
            <a:ext cx="2282825" cy="64992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699250" cy="64992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8163" y="1431925"/>
            <a:ext cx="4491037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431925"/>
            <a:ext cx="4491038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4475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4688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4688" cy="4387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704975"/>
            <a:ext cx="4486275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16175"/>
            <a:ext cx="4486275" cy="4387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38513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3725" cy="65008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38513" cy="5210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34475" cy="5026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32413"/>
            <a:ext cx="6091237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81038"/>
            <a:ext cx="6091237" cy="45704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61063"/>
            <a:ext cx="6091237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9813" y="304800"/>
            <a:ext cx="2282825" cy="6024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163" y="304800"/>
            <a:ext cx="6699250" cy="6024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5375"/>
            <a:ext cx="8626475" cy="16335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316413"/>
            <a:ext cx="7105650" cy="1946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4263"/>
            <a:ext cx="8628062" cy="15128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28975"/>
            <a:ext cx="8628062" cy="16652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8163" y="1431925"/>
            <a:ext cx="4491037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431925"/>
            <a:ext cx="4491038" cy="489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4475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4688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4688" cy="4387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704975"/>
            <a:ext cx="4486275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16175"/>
            <a:ext cx="4486275" cy="4387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4263"/>
            <a:ext cx="8628062" cy="15128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28975"/>
            <a:ext cx="8628062" cy="16652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38513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3725" cy="65008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38513" cy="5210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32413"/>
            <a:ext cx="6091237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81038"/>
            <a:ext cx="6091237" cy="45704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61063"/>
            <a:ext cx="6091237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9813" y="304800"/>
            <a:ext cx="2282825" cy="6024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163" y="304800"/>
            <a:ext cx="6699250" cy="6024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3" y="304800"/>
            <a:ext cx="9134475" cy="695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38163" y="1431925"/>
            <a:ext cx="9134475" cy="4897438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ชื่อเรื่องและตาร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45508" y="310315"/>
            <a:ext cx="7443682" cy="1269471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ตาราง 2"/>
          <p:cNvSpPr>
            <a:spLocks noGrp="1"/>
          </p:cNvSpPr>
          <p:nvPr>
            <p:ph type="tbl" idx="1"/>
          </p:nvPr>
        </p:nvSpPr>
        <p:spPr>
          <a:xfrm>
            <a:off x="761286" y="1692629"/>
            <a:ext cx="8712491" cy="5026752"/>
          </a:xfrm>
        </p:spPr>
        <p:txBody>
          <a:bodyPr/>
          <a:lstStyle/>
          <a:p>
            <a:pPr lvl="0"/>
            <a:endParaRPr lang="th-TH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35925" y="0"/>
            <a:ext cx="2114550" cy="508000"/>
          </a:xfrm>
          <a:prstGeom prst="rect">
            <a:avLst/>
          </a:prstGeom>
        </p:spPr>
        <p:txBody>
          <a:bodyPr lIns="101526" tIns="50763" rIns="101526" bIns="50763"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041076FA-97C2-4FBB-82FE-96FBC48E383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5375"/>
            <a:ext cx="8626475" cy="16335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316413"/>
            <a:ext cx="7105650" cy="1946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34475" cy="5026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4263"/>
            <a:ext cx="8628062" cy="15128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28975"/>
            <a:ext cx="8628062" cy="16652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1038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1778000"/>
            <a:ext cx="4491037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1038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1778000"/>
            <a:ext cx="4491037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4475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4688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4688" cy="438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704975"/>
            <a:ext cx="4486275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16175"/>
            <a:ext cx="4486275" cy="438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38513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3725" cy="65008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38513" cy="5210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32413"/>
            <a:ext cx="6091237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81038"/>
            <a:ext cx="6091237" cy="4570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61063"/>
            <a:ext cx="6091237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34475" cy="5026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9813" y="1778000"/>
            <a:ext cx="2293937" cy="5026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29413" cy="5026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5375"/>
            <a:ext cx="8626475" cy="16335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316413"/>
            <a:ext cx="7105650" cy="1946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34475" cy="5026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4263"/>
            <a:ext cx="8628062" cy="15128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28975"/>
            <a:ext cx="8628062" cy="16652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4475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4688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4688" cy="438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704975"/>
            <a:ext cx="4486275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16175"/>
            <a:ext cx="4486275" cy="438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1038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1778000"/>
            <a:ext cx="4491037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4475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4688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4688" cy="438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704975"/>
            <a:ext cx="4486275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16175"/>
            <a:ext cx="4486275" cy="438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38513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3725" cy="65008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38513" cy="5210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32413"/>
            <a:ext cx="6091237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81038"/>
            <a:ext cx="6091237" cy="4570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61063"/>
            <a:ext cx="6091237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34475" cy="5026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9650" y="593725"/>
            <a:ext cx="2282825" cy="621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593725"/>
            <a:ext cx="6699250" cy="6210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5375"/>
            <a:ext cx="8626475" cy="16335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316413"/>
            <a:ext cx="7105650" cy="1946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34475" cy="5026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4263"/>
            <a:ext cx="8628062" cy="15128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28975"/>
            <a:ext cx="8628062" cy="16652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1038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1778000"/>
            <a:ext cx="4491037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4475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4688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4688" cy="438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704975"/>
            <a:ext cx="4486275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16175"/>
            <a:ext cx="4486275" cy="438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38513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3725" cy="65008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38513" cy="5210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32413"/>
            <a:ext cx="6091237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81038"/>
            <a:ext cx="6091237" cy="4570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61063"/>
            <a:ext cx="6091237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34475" cy="5026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9813" y="522288"/>
            <a:ext cx="2293937" cy="6281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522288"/>
            <a:ext cx="6729413" cy="62817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5375"/>
            <a:ext cx="8626475" cy="16335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316413"/>
            <a:ext cx="7105650" cy="1946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34475" cy="5026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4263"/>
            <a:ext cx="8628062" cy="15128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28975"/>
            <a:ext cx="8628062" cy="16652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1038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1778000"/>
            <a:ext cx="4491037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4475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4688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4688" cy="438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704975"/>
            <a:ext cx="4486275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16175"/>
            <a:ext cx="4486275" cy="438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38513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3725" cy="65008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38513" cy="5210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32413"/>
            <a:ext cx="6091237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81038"/>
            <a:ext cx="6091237" cy="4570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61063"/>
            <a:ext cx="6091237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34475" cy="5026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3788" y="522288"/>
            <a:ext cx="2311400" cy="6281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522288"/>
            <a:ext cx="6783388" cy="62817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38513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3725" cy="65008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38513" cy="5210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5375"/>
            <a:ext cx="8626475" cy="16335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316413"/>
            <a:ext cx="7105650" cy="1946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34475" cy="5026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4263"/>
            <a:ext cx="8628062" cy="15128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28975"/>
            <a:ext cx="8628062" cy="16652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1038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1778000"/>
            <a:ext cx="4491037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4475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4688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4688" cy="438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704975"/>
            <a:ext cx="4486275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16175"/>
            <a:ext cx="4486275" cy="438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38513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3725" cy="65008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38513" cy="5210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32413"/>
            <a:ext cx="6091237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81038"/>
            <a:ext cx="6091237" cy="4570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61063"/>
            <a:ext cx="6091237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34475" cy="5026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32413"/>
            <a:ext cx="6091237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81038"/>
            <a:ext cx="6091237" cy="4570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61063"/>
            <a:ext cx="6091237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3788" y="522288"/>
            <a:ext cx="2311400" cy="6281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522288"/>
            <a:ext cx="6783388" cy="62817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5375"/>
            <a:ext cx="8626475" cy="16335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316413"/>
            <a:ext cx="7105650" cy="1946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34475" cy="5026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4263"/>
            <a:ext cx="8628062" cy="15128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28975"/>
            <a:ext cx="8628062" cy="16652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1038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1778000"/>
            <a:ext cx="4491037" cy="5026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4475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4688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4688" cy="438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704975"/>
            <a:ext cx="4486275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16175"/>
            <a:ext cx="4486275" cy="438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38513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3725" cy="65008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38513" cy="5210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32413"/>
            <a:ext cx="6091237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81038"/>
            <a:ext cx="6091237" cy="4570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61063"/>
            <a:ext cx="6091237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/>
        </p:nvGrpSpPr>
        <p:grpSpPr bwMode="auto">
          <a:xfrm>
            <a:off x="33338" y="0"/>
            <a:ext cx="10117137" cy="7616825"/>
            <a:chOff x="21" y="44"/>
            <a:chExt cx="6397" cy="4754"/>
          </a:xfrm>
        </p:grpSpPr>
        <p:pic>
          <p:nvPicPr>
            <p:cNvPr id="1030" name="Picture 8" descr="4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 t="7671" b="13026"/>
            <a:stretch>
              <a:fillRect/>
            </a:stretch>
          </p:blipFill>
          <p:spPr bwMode="auto">
            <a:xfrm>
              <a:off x="21" y="44"/>
              <a:ext cx="6397" cy="3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1" name="Picture 9" descr="4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 t="79305"/>
            <a:stretch>
              <a:fillRect/>
            </a:stretch>
          </p:blipFill>
          <p:spPr bwMode="auto">
            <a:xfrm>
              <a:off x="21" y="3805"/>
              <a:ext cx="6397" cy="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5175" y="5392738"/>
            <a:ext cx="89900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title style</a:t>
            </a:r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4063" y="6184900"/>
            <a:ext cx="236855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  <a:latin typeface="+mn-lt"/>
                <a:ea typeface="MS PGothic" pitchFamily="34" charset="-128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pic>
        <p:nvPicPr>
          <p:cNvPr id="1029" name="Picture 14" descr="True with 5 Category Line Up PNG"/>
          <p:cNvPicPr>
            <a:picLocks noChangeAspect="1" noChangeArrowheads="1"/>
          </p:cNvPicPr>
          <p:nvPr/>
        </p:nvPicPr>
        <p:blipFill>
          <a:blip r:embed="rId14" cstate="print"/>
          <a:srcRect t="75613"/>
          <a:stretch>
            <a:fillRect/>
          </a:stretch>
        </p:blipFill>
        <p:spPr bwMode="auto">
          <a:xfrm>
            <a:off x="322263" y="6872288"/>
            <a:ext cx="3384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489" r:id="rId1"/>
    <p:sldLayoutId id="2147487490" r:id="rId2"/>
    <p:sldLayoutId id="2147487491" r:id="rId3"/>
    <p:sldLayoutId id="2147487492" r:id="rId4"/>
    <p:sldLayoutId id="2147487493" r:id="rId5"/>
    <p:sldLayoutId id="2147487494" r:id="rId6"/>
    <p:sldLayoutId id="2147487495" r:id="rId7"/>
    <p:sldLayoutId id="2147487496" r:id="rId8"/>
    <p:sldLayoutId id="2147487497" r:id="rId9"/>
    <p:sldLayoutId id="2147487498" r:id="rId10"/>
    <p:sldLayoutId id="21474874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ordia New" pitchFamily="34" charset="-34"/>
          <a:cs typeface="Cordia New" pitchFamily="34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ordia New" pitchFamily="34" charset="-34"/>
          <a:cs typeface="Cordia New" pitchFamily="34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ordia New" pitchFamily="34" charset="-34"/>
          <a:cs typeface="Cordia New" pitchFamily="34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ordia New" pitchFamily="34" charset="-34"/>
          <a:cs typeface="Cordia New" pitchFamily="34" charset="-34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ordia New" pitchFamily="34" charset="-34"/>
          <a:cs typeface="Cordia New" pitchFamily="34" charset="-34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ordia New" pitchFamily="34" charset="-34"/>
          <a:cs typeface="Cordia New" pitchFamily="34" charset="-34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ordia New" pitchFamily="34" charset="-34"/>
          <a:cs typeface="Cordia New" pitchFamily="34" charset="-34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ordia New" pitchFamily="34" charset="-34"/>
          <a:cs typeface="Cordia New" pitchFamily="34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1588"/>
            <a:ext cx="10148887" cy="760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6613" y="522288"/>
            <a:ext cx="8702675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title style</a:t>
            </a:r>
          </a:p>
        </p:txBody>
      </p:sp>
      <p:pic>
        <p:nvPicPr>
          <p:cNvPr id="10244" name="Picture 5" descr="True with 5 Category Line Up PNG"/>
          <p:cNvPicPr>
            <a:picLocks noChangeAspect="1" noChangeArrowheads="1"/>
          </p:cNvPicPr>
          <p:nvPr/>
        </p:nvPicPr>
        <p:blipFill>
          <a:blip r:embed="rId14" cstate="print"/>
          <a:srcRect t="75613"/>
          <a:stretch>
            <a:fillRect/>
          </a:stretch>
        </p:blipFill>
        <p:spPr bwMode="auto">
          <a:xfrm>
            <a:off x="322263" y="6872288"/>
            <a:ext cx="3384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588" r:id="rId1"/>
    <p:sldLayoutId id="2147487589" r:id="rId2"/>
    <p:sldLayoutId id="2147487590" r:id="rId3"/>
    <p:sldLayoutId id="2147487591" r:id="rId4"/>
    <p:sldLayoutId id="2147487592" r:id="rId5"/>
    <p:sldLayoutId id="2147487593" r:id="rId6"/>
    <p:sldLayoutId id="2147487594" r:id="rId7"/>
    <p:sldLayoutId id="2147487595" r:id="rId8"/>
    <p:sldLayoutId id="2147487596" r:id="rId9"/>
    <p:sldLayoutId id="2147487597" r:id="rId10"/>
    <p:sldLayoutId id="21474875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Angsana New" pitchFamily="18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Angsana New" pitchFamily="18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Angsana New" pitchFamily="18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Angsana New" pitchFamily="18" charset="-34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Angsana New" pitchFamily="18" charset="-34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Angsana New" pitchFamily="18" charset="-34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Angsana New" pitchFamily="18" charset="-34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8" descr="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155238" cy="761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0" y="855663"/>
            <a:ext cx="5329238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title style</a:t>
            </a:r>
          </a:p>
        </p:txBody>
      </p:sp>
      <p:pic>
        <p:nvPicPr>
          <p:cNvPr id="11268" name="Picture 10" descr="True with 5 Category Line Up PNG"/>
          <p:cNvPicPr>
            <a:picLocks noChangeAspect="1" noChangeArrowheads="1"/>
          </p:cNvPicPr>
          <p:nvPr/>
        </p:nvPicPr>
        <p:blipFill>
          <a:blip r:embed="rId14" cstate="print"/>
          <a:srcRect t="75613"/>
          <a:stretch>
            <a:fillRect/>
          </a:stretch>
        </p:blipFill>
        <p:spPr bwMode="auto">
          <a:xfrm>
            <a:off x="322263" y="6872288"/>
            <a:ext cx="3384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599" r:id="rId1"/>
    <p:sldLayoutId id="2147487600" r:id="rId2"/>
    <p:sldLayoutId id="2147487601" r:id="rId3"/>
    <p:sldLayoutId id="2147487602" r:id="rId4"/>
    <p:sldLayoutId id="2147487603" r:id="rId5"/>
    <p:sldLayoutId id="2147487604" r:id="rId6"/>
    <p:sldLayoutId id="2147487605" r:id="rId7"/>
    <p:sldLayoutId id="2147487606" r:id="rId8"/>
    <p:sldLayoutId id="2147487607" r:id="rId9"/>
    <p:sldLayoutId id="2147487608" r:id="rId10"/>
    <p:sldLayoutId id="214748760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155238" cy="761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042988" y="2252663"/>
            <a:ext cx="221615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altLang="en-US" sz="3200">
                <a:solidFill>
                  <a:schemeClr val="bg1"/>
                </a:solidFill>
              </a:rPr>
              <a:t>Thank You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defRPr/>
            </a:pPr>
            <a:r>
              <a:rPr lang="en-US" altLang="en-US"/>
              <a:t>for being together</a:t>
            </a:r>
            <a:endParaRPr lang="th-TH" altLang="en-US" sz="1200"/>
          </a:p>
        </p:txBody>
      </p:sp>
      <p:pic>
        <p:nvPicPr>
          <p:cNvPr id="12292" name="Picture 6" descr="True with 5 Category Line Up PNG"/>
          <p:cNvPicPr>
            <a:picLocks noChangeAspect="1" noChangeArrowheads="1"/>
          </p:cNvPicPr>
          <p:nvPr/>
        </p:nvPicPr>
        <p:blipFill>
          <a:blip r:embed="rId14" cstate="print"/>
          <a:srcRect t="75613"/>
          <a:stretch>
            <a:fillRect/>
          </a:stretch>
        </p:blipFill>
        <p:spPr bwMode="auto">
          <a:xfrm>
            <a:off x="322263" y="6872288"/>
            <a:ext cx="3384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610" r:id="rId1"/>
    <p:sldLayoutId id="2147487611" r:id="rId2"/>
    <p:sldLayoutId id="2147487612" r:id="rId3"/>
    <p:sldLayoutId id="2147487613" r:id="rId4"/>
    <p:sldLayoutId id="2147487614" r:id="rId5"/>
    <p:sldLayoutId id="2147487615" r:id="rId6"/>
    <p:sldLayoutId id="2147487616" r:id="rId7"/>
    <p:sldLayoutId id="2147487617" r:id="rId8"/>
    <p:sldLayoutId id="2147487618" r:id="rId9"/>
    <p:sldLayoutId id="2147487619" r:id="rId10"/>
    <p:sldLayoutId id="21474876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4763" y="0"/>
            <a:ext cx="10155238" cy="761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42988" y="2252663"/>
            <a:ext cx="221615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altLang="en-US" sz="3200">
                <a:solidFill>
                  <a:srgbClr val="FF0000"/>
                </a:solidFill>
              </a:rPr>
              <a:t>Thank You</a:t>
            </a:r>
            <a:endParaRPr lang="en-US" altLang="en-US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defRPr/>
            </a:pPr>
            <a:r>
              <a:rPr lang="en-US" altLang="en-US">
                <a:solidFill>
                  <a:schemeClr val="bg1"/>
                </a:solidFill>
              </a:rPr>
              <a:t>for being together</a:t>
            </a:r>
            <a:endParaRPr lang="th-TH" altLang="en-US" sz="1200">
              <a:solidFill>
                <a:schemeClr val="bg1"/>
              </a:solidFill>
            </a:endParaRPr>
          </a:p>
        </p:txBody>
      </p:sp>
      <p:pic>
        <p:nvPicPr>
          <p:cNvPr id="13316" name="Picture 6" descr="True with 5 Category Line Up PNG"/>
          <p:cNvPicPr>
            <a:picLocks noChangeAspect="1" noChangeArrowheads="1"/>
          </p:cNvPicPr>
          <p:nvPr/>
        </p:nvPicPr>
        <p:blipFill>
          <a:blip r:embed="rId14" cstate="print"/>
          <a:srcRect t="75613"/>
          <a:stretch>
            <a:fillRect/>
          </a:stretch>
        </p:blipFill>
        <p:spPr bwMode="auto">
          <a:xfrm>
            <a:off x="322263" y="6872288"/>
            <a:ext cx="3384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621" r:id="rId1"/>
    <p:sldLayoutId id="2147487622" r:id="rId2"/>
    <p:sldLayoutId id="2147487623" r:id="rId3"/>
    <p:sldLayoutId id="2147487624" r:id="rId4"/>
    <p:sldLayoutId id="2147487625" r:id="rId5"/>
    <p:sldLayoutId id="2147487626" r:id="rId6"/>
    <p:sldLayoutId id="2147487627" r:id="rId7"/>
    <p:sldLayoutId id="2147487628" r:id="rId8"/>
    <p:sldLayoutId id="2147487629" r:id="rId9"/>
    <p:sldLayoutId id="2147487630" r:id="rId10"/>
    <p:sldLayoutId id="21474876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155238" cy="761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304800"/>
            <a:ext cx="9134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th-TH" altLang="en-US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8163" y="1431925"/>
            <a:ext cx="9134475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  <a:endParaRPr lang="th-TH" altLang="en-US"/>
          </a:p>
          <a:p>
            <a:pPr lvl="1"/>
            <a:r>
              <a:rPr lang="en-US" altLang="en-US"/>
              <a:t>Second level</a:t>
            </a:r>
            <a:endParaRPr lang="th-TH" altLang="en-US"/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th-TH" altLang="en-US"/>
          </a:p>
        </p:txBody>
      </p:sp>
      <p:pic>
        <p:nvPicPr>
          <p:cNvPr id="2053" name="Picture 7" descr="True with 5 Category Line Up PNG"/>
          <p:cNvPicPr>
            <a:picLocks noChangeAspect="1" noChangeArrowheads="1"/>
          </p:cNvPicPr>
          <p:nvPr/>
        </p:nvPicPr>
        <p:blipFill>
          <a:blip r:embed="rId14" cstate="print"/>
          <a:srcRect t="75613"/>
          <a:stretch>
            <a:fillRect/>
          </a:stretch>
        </p:blipFill>
        <p:spPr bwMode="auto">
          <a:xfrm>
            <a:off x="322263" y="6872288"/>
            <a:ext cx="3384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632" r:id="rId1"/>
    <p:sldLayoutId id="2147487500" r:id="rId2"/>
    <p:sldLayoutId id="2147487501" r:id="rId3"/>
    <p:sldLayoutId id="2147487502" r:id="rId4"/>
    <p:sldLayoutId id="2147487503" r:id="rId5"/>
    <p:sldLayoutId id="2147487504" r:id="rId6"/>
    <p:sldLayoutId id="2147487505" r:id="rId7"/>
    <p:sldLayoutId id="2147487506" r:id="rId8"/>
    <p:sldLayoutId id="2147487507" r:id="rId9"/>
    <p:sldLayoutId id="2147487508" r:id="rId10"/>
    <p:sldLayoutId id="214748750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Angsana New" pitchFamily="18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Angsana New" pitchFamily="18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Angsana New" pitchFamily="18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Angsana New" pitchFamily="18" charset="-34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Angsana New" pitchFamily="18" charset="-34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Angsana New" pitchFamily="18" charset="-34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Angsana New" pitchFamily="18" charset="-34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ordia New" pitchFamily="34" charset="-34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rdia New" pitchFamily="34" charset="-34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rdia New" pitchFamily="34" charset="-34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rdia New" pitchFamily="34" charset="-34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rdia New" pitchFamily="34" charset="-34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rdia New" pitchFamily="34" charset="-34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10155238" cy="761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304800"/>
            <a:ext cx="9134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8163" y="1431925"/>
            <a:ext cx="9134475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text styles</a:t>
            </a:r>
          </a:p>
          <a:p>
            <a:pPr lvl="1"/>
            <a:r>
              <a:rPr lang="th-TH" altLang="en-US"/>
              <a:t>Second level</a:t>
            </a:r>
          </a:p>
          <a:p>
            <a:pPr lvl="2"/>
            <a:r>
              <a:rPr lang="th-TH" altLang="en-US"/>
              <a:t>Third level</a:t>
            </a:r>
          </a:p>
          <a:p>
            <a:pPr lvl="3"/>
            <a:r>
              <a:rPr lang="th-TH" altLang="en-US"/>
              <a:t>Fourth level</a:t>
            </a:r>
          </a:p>
          <a:p>
            <a:pPr lvl="4"/>
            <a:r>
              <a:rPr lang="th-TH" altLang="en-US"/>
              <a:t>Fifth level</a:t>
            </a:r>
          </a:p>
        </p:txBody>
      </p:sp>
      <p:pic>
        <p:nvPicPr>
          <p:cNvPr id="3077" name="Picture 7" descr="True with 5 Category Line Up PNG"/>
          <p:cNvPicPr>
            <a:picLocks noChangeAspect="1" noChangeArrowheads="1"/>
          </p:cNvPicPr>
          <p:nvPr/>
        </p:nvPicPr>
        <p:blipFill>
          <a:blip r:embed="rId16" cstate="print"/>
          <a:srcRect t="75613"/>
          <a:stretch>
            <a:fillRect/>
          </a:stretch>
        </p:blipFill>
        <p:spPr bwMode="auto">
          <a:xfrm>
            <a:off x="322263" y="6872288"/>
            <a:ext cx="3384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510" r:id="rId1"/>
    <p:sldLayoutId id="2147487511" r:id="rId2"/>
    <p:sldLayoutId id="2147487512" r:id="rId3"/>
    <p:sldLayoutId id="2147487513" r:id="rId4"/>
    <p:sldLayoutId id="2147487514" r:id="rId5"/>
    <p:sldLayoutId id="2147487515" r:id="rId6"/>
    <p:sldLayoutId id="2147487516" r:id="rId7"/>
    <p:sldLayoutId id="2147487517" r:id="rId8"/>
    <p:sldLayoutId id="2147487518" r:id="rId9"/>
    <p:sldLayoutId id="2147487519" r:id="rId10"/>
    <p:sldLayoutId id="2147487520" r:id="rId11"/>
    <p:sldLayoutId id="2147487521" r:id="rId12"/>
    <p:sldLayoutId id="214748763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155238" cy="761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3738" y="5824538"/>
            <a:ext cx="8990012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title style</a:t>
            </a:r>
          </a:p>
        </p:txBody>
      </p:sp>
      <p:pic>
        <p:nvPicPr>
          <p:cNvPr id="4100" name="Picture 9" descr="True with 5 Category Line Up PNG"/>
          <p:cNvPicPr>
            <a:picLocks noChangeAspect="1" noChangeArrowheads="1"/>
          </p:cNvPicPr>
          <p:nvPr/>
        </p:nvPicPr>
        <p:blipFill>
          <a:blip r:embed="rId14" cstate="print"/>
          <a:srcRect t="75613"/>
          <a:stretch>
            <a:fillRect/>
          </a:stretch>
        </p:blipFill>
        <p:spPr bwMode="auto">
          <a:xfrm>
            <a:off x="322263" y="6872288"/>
            <a:ext cx="3384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522" r:id="rId1"/>
    <p:sldLayoutId id="2147487523" r:id="rId2"/>
    <p:sldLayoutId id="2147487524" r:id="rId3"/>
    <p:sldLayoutId id="2147487525" r:id="rId4"/>
    <p:sldLayoutId id="2147487526" r:id="rId5"/>
    <p:sldLayoutId id="2147487527" r:id="rId6"/>
    <p:sldLayoutId id="2147487528" r:id="rId7"/>
    <p:sldLayoutId id="2147487529" r:id="rId8"/>
    <p:sldLayoutId id="2147487530" r:id="rId9"/>
    <p:sldLayoutId id="2147487531" r:id="rId10"/>
    <p:sldLayoutId id="21474875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588" y="0"/>
            <a:ext cx="10155238" cy="761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6613" y="593725"/>
            <a:ext cx="8702675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title style</a:t>
            </a:r>
          </a:p>
        </p:txBody>
      </p:sp>
      <p:pic>
        <p:nvPicPr>
          <p:cNvPr id="5124" name="Picture 9" descr="True with 5 Category Line Up PNG"/>
          <p:cNvPicPr>
            <a:picLocks noChangeAspect="1" noChangeArrowheads="1"/>
          </p:cNvPicPr>
          <p:nvPr/>
        </p:nvPicPr>
        <p:blipFill>
          <a:blip r:embed="rId14" cstate="print"/>
          <a:srcRect t="75613"/>
          <a:stretch>
            <a:fillRect/>
          </a:stretch>
        </p:blipFill>
        <p:spPr bwMode="auto">
          <a:xfrm>
            <a:off x="322263" y="6872288"/>
            <a:ext cx="3384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533" r:id="rId1"/>
    <p:sldLayoutId id="2147487534" r:id="rId2"/>
    <p:sldLayoutId id="2147487535" r:id="rId3"/>
    <p:sldLayoutId id="2147487536" r:id="rId4"/>
    <p:sldLayoutId id="2147487537" r:id="rId5"/>
    <p:sldLayoutId id="2147487538" r:id="rId6"/>
    <p:sldLayoutId id="2147487539" r:id="rId7"/>
    <p:sldLayoutId id="2147487540" r:id="rId8"/>
    <p:sldLayoutId id="2147487541" r:id="rId9"/>
    <p:sldLayoutId id="2147487542" r:id="rId10"/>
    <p:sldLayoutId id="21474875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4763" y="0"/>
            <a:ext cx="10155238" cy="761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5175" y="522288"/>
            <a:ext cx="8918575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title style</a:t>
            </a:r>
          </a:p>
        </p:txBody>
      </p:sp>
      <p:pic>
        <p:nvPicPr>
          <p:cNvPr id="6148" name="Picture 9" descr="True with 5 Category Line Up PNG"/>
          <p:cNvPicPr>
            <a:picLocks noChangeAspect="1" noChangeArrowheads="1"/>
          </p:cNvPicPr>
          <p:nvPr/>
        </p:nvPicPr>
        <p:blipFill>
          <a:blip r:embed="rId14" cstate="print"/>
          <a:srcRect t="75613"/>
          <a:stretch>
            <a:fillRect/>
          </a:stretch>
        </p:blipFill>
        <p:spPr bwMode="auto">
          <a:xfrm>
            <a:off x="322263" y="6872288"/>
            <a:ext cx="3384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544" r:id="rId1"/>
    <p:sldLayoutId id="2147487545" r:id="rId2"/>
    <p:sldLayoutId id="2147487546" r:id="rId3"/>
    <p:sldLayoutId id="2147487547" r:id="rId4"/>
    <p:sldLayoutId id="2147487548" r:id="rId5"/>
    <p:sldLayoutId id="2147487549" r:id="rId6"/>
    <p:sldLayoutId id="2147487550" r:id="rId7"/>
    <p:sldLayoutId id="2147487551" r:id="rId8"/>
    <p:sldLayoutId id="2147487552" r:id="rId9"/>
    <p:sldLayoutId id="2147487553" r:id="rId10"/>
    <p:sldLayoutId id="21474875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1588"/>
            <a:ext cx="10148887" cy="760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5175" y="522288"/>
            <a:ext cx="8990013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title style</a:t>
            </a:r>
          </a:p>
        </p:txBody>
      </p:sp>
      <p:pic>
        <p:nvPicPr>
          <p:cNvPr id="7172" name="Picture 4" descr="True with 5 Category Line Up PNG"/>
          <p:cNvPicPr>
            <a:picLocks noChangeAspect="1" noChangeArrowheads="1"/>
          </p:cNvPicPr>
          <p:nvPr/>
        </p:nvPicPr>
        <p:blipFill>
          <a:blip r:embed="rId14" cstate="print"/>
          <a:srcRect t="75613"/>
          <a:stretch>
            <a:fillRect/>
          </a:stretch>
        </p:blipFill>
        <p:spPr bwMode="auto">
          <a:xfrm>
            <a:off x="322263" y="6872288"/>
            <a:ext cx="3384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555" r:id="rId1"/>
    <p:sldLayoutId id="2147487556" r:id="rId2"/>
    <p:sldLayoutId id="2147487557" r:id="rId3"/>
    <p:sldLayoutId id="2147487558" r:id="rId4"/>
    <p:sldLayoutId id="2147487559" r:id="rId5"/>
    <p:sldLayoutId id="2147487560" r:id="rId6"/>
    <p:sldLayoutId id="2147487561" r:id="rId7"/>
    <p:sldLayoutId id="2147487562" r:id="rId8"/>
    <p:sldLayoutId id="2147487563" r:id="rId9"/>
    <p:sldLayoutId id="2147487564" r:id="rId10"/>
    <p:sldLayoutId id="21474875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ngsana New" pitchFamily="18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ngsana New" pitchFamily="18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ngsana New" pitchFamily="18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ngsana New" pitchFamily="18" charset="-34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ngsana New" pitchFamily="18" charset="-34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ngsana New" pitchFamily="18" charset="-34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ngsana New" pitchFamily="18" charset="-34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1588"/>
            <a:ext cx="10148887" cy="760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5175" y="522288"/>
            <a:ext cx="8990013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title style</a:t>
            </a:r>
          </a:p>
        </p:txBody>
      </p:sp>
      <p:pic>
        <p:nvPicPr>
          <p:cNvPr id="8196" name="Picture 4" descr="True with 5 Category Line Up PNG"/>
          <p:cNvPicPr>
            <a:picLocks noChangeAspect="1" noChangeArrowheads="1"/>
          </p:cNvPicPr>
          <p:nvPr/>
        </p:nvPicPr>
        <p:blipFill>
          <a:blip r:embed="rId14" cstate="print"/>
          <a:srcRect t="75613"/>
          <a:stretch>
            <a:fillRect/>
          </a:stretch>
        </p:blipFill>
        <p:spPr bwMode="auto">
          <a:xfrm>
            <a:off x="322263" y="6872288"/>
            <a:ext cx="3384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566" r:id="rId1"/>
    <p:sldLayoutId id="2147487567" r:id="rId2"/>
    <p:sldLayoutId id="2147487568" r:id="rId3"/>
    <p:sldLayoutId id="2147487569" r:id="rId4"/>
    <p:sldLayoutId id="2147487570" r:id="rId5"/>
    <p:sldLayoutId id="2147487571" r:id="rId6"/>
    <p:sldLayoutId id="2147487572" r:id="rId7"/>
    <p:sldLayoutId id="2147487573" r:id="rId8"/>
    <p:sldLayoutId id="2147487574" r:id="rId9"/>
    <p:sldLayoutId id="2147487575" r:id="rId10"/>
    <p:sldLayoutId id="21474875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ngsana New" pitchFamily="18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ngsana New" pitchFamily="18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ngsana New" pitchFamily="18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ngsana New" pitchFamily="18" charset="-34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ngsana New" pitchFamily="18" charset="-34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ngsana New" pitchFamily="18" charset="-34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ngsana New" pitchFamily="18" charset="-34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3175"/>
            <a:ext cx="10148888" cy="760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6613" y="522288"/>
            <a:ext cx="8702675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title style</a:t>
            </a:r>
          </a:p>
        </p:txBody>
      </p:sp>
      <p:pic>
        <p:nvPicPr>
          <p:cNvPr id="9220" name="Picture 4" descr="True with 5 Category Line Up PNG"/>
          <p:cNvPicPr>
            <a:picLocks noChangeAspect="1" noChangeArrowheads="1"/>
          </p:cNvPicPr>
          <p:nvPr/>
        </p:nvPicPr>
        <p:blipFill>
          <a:blip r:embed="rId14" cstate="print"/>
          <a:srcRect t="75613"/>
          <a:stretch>
            <a:fillRect/>
          </a:stretch>
        </p:blipFill>
        <p:spPr bwMode="auto">
          <a:xfrm>
            <a:off x="322263" y="6872288"/>
            <a:ext cx="3384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577" r:id="rId1"/>
    <p:sldLayoutId id="2147487578" r:id="rId2"/>
    <p:sldLayoutId id="2147487579" r:id="rId3"/>
    <p:sldLayoutId id="2147487580" r:id="rId4"/>
    <p:sldLayoutId id="2147487581" r:id="rId5"/>
    <p:sldLayoutId id="2147487582" r:id="rId6"/>
    <p:sldLayoutId id="2147487583" r:id="rId7"/>
    <p:sldLayoutId id="2147487584" r:id="rId8"/>
    <p:sldLayoutId id="2147487585" r:id="rId9"/>
    <p:sldLayoutId id="2147487586" r:id="rId10"/>
    <p:sldLayoutId id="21474875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Angsana New" pitchFamily="18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Angsana New" pitchFamily="18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Angsana New" pitchFamily="18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Angsana New" pitchFamily="18" charset="-34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Angsana New" pitchFamily="18" charset="-34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Angsana New" pitchFamily="18" charset="-34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Angsana New" pitchFamily="18" charset="-34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>
          <a:xfrm>
            <a:off x="1690688" y="16743"/>
            <a:ext cx="7981950" cy="695325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 Innovation </a:t>
            </a:r>
          </a:p>
        </p:txBody>
      </p:sp>
      <p:sp>
        <p:nvSpPr>
          <p:cNvPr id="18435" name="Rectangle 1026"/>
          <p:cNvSpPr>
            <a:spLocks noChangeArrowheads="1"/>
          </p:cNvSpPr>
          <p:nvPr/>
        </p:nvSpPr>
        <p:spPr bwMode="auto">
          <a:xfrm>
            <a:off x="-7938" y="0"/>
            <a:ext cx="1625601" cy="1168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just" eaLnBrk="1" hangingPunct="1"/>
            <a:r>
              <a:rPr lang="en-GB" altLang="en-US" sz="1200">
                <a:solidFill>
                  <a:schemeClr val="bg1"/>
                </a:solidFill>
              </a:rPr>
              <a:t>      together </a:t>
            </a:r>
          </a:p>
          <a:p>
            <a:pPr algn="just" eaLnBrk="1" hangingPunct="1"/>
            <a:r>
              <a:rPr lang="en-GB" altLang="en-US" sz="1200">
                <a:solidFill>
                  <a:schemeClr val="bg1"/>
                </a:solidFill>
              </a:rPr>
              <a:t>      we can make </a:t>
            </a:r>
          </a:p>
          <a:p>
            <a:pPr algn="just" eaLnBrk="1" hangingPunct="1"/>
            <a:r>
              <a:rPr lang="en-GB" altLang="en-US" sz="1200">
                <a:solidFill>
                  <a:schemeClr val="bg1"/>
                </a:solidFill>
              </a:rPr>
              <a:t>      it true</a:t>
            </a:r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26321E65-F833-4C60-B345-F9C3D36C9B51}"/>
              </a:ext>
            </a:extLst>
          </p:cNvPr>
          <p:cNvSpPr txBox="1">
            <a:spLocks/>
          </p:cNvSpPr>
          <p:nvPr/>
        </p:nvSpPr>
        <p:spPr bwMode="auto">
          <a:xfrm>
            <a:off x="1762869" y="1216124"/>
            <a:ext cx="1800200" cy="50405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Project Purpose</a:t>
            </a:r>
            <a:endParaRPr lang="en-US" altLang="en-US" sz="1200" kern="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648FA-2F44-4614-BE66-474E76A51439}"/>
              </a:ext>
            </a:extLst>
          </p:cNvPr>
          <p:cNvSpPr txBox="1"/>
          <p:nvPr/>
        </p:nvSpPr>
        <p:spPr>
          <a:xfrm>
            <a:off x="1687661" y="1936204"/>
            <a:ext cx="74200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dirty="0"/>
              <a:t>         เนื่องจากห้อง </a:t>
            </a:r>
            <a:r>
              <a:rPr lang="en-US" dirty="0"/>
              <a:t>Data Center </a:t>
            </a:r>
            <a:r>
              <a:rPr lang="th-TH" dirty="0"/>
              <a:t>มีอุปกรณ์ </a:t>
            </a:r>
            <a:r>
              <a:rPr lang="en-US" dirty="0"/>
              <a:t>Network </a:t>
            </a:r>
            <a:r>
              <a:rPr lang="th-TH" dirty="0"/>
              <a:t>จำนวนมาก</a:t>
            </a:r>
            <a:r>
              <a:rPr lang="en-US" dirty="0"/>
              <a:t> </a:t>
            </a:r>
            <a:r>
              <a:rPr lang="th-TH" dirty="0"/>
              <a:t>และหลากหลาย การค้นหาข้อมูลตำแหน่งที่ตั้งอุปกรณ์เวลาเจ้าหน้าที่ต้องเข้าแก้ไขเหตุเสีย ให้ได้ทันเวลาลดขั้นตอนและผลกระทบกับบริการของลูกค้า จึงเป็นเรื่องสำคัญอย่างมาก จึงทำให้เกิดแนวคิดนำข้อมูลตำแหน่งอุปกรณ์ที่มีอยู่มา ผสานกับเทคโนโลยีให้เกิดเป็นวิธีใหม่ขึ้น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FA047CAD-A959-4E48-AD35-719EB47A7BB7}"/>
              </a:ext>
            </a:extLst>
          </p:cNvPr>
          <p:cNvSpPr txBox="1">
            <a:spLocks/>
          </p:cNvSpPr>
          <p:nvPr/>
        </p:nvSpPr>
        <p:spPr bwMode="auto">
          <a:xfrm>
            <a:off x="1687661" y="592807"/>
            <a:ext cx="79819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en-US" altLang="en-US" sz="18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FindEasy</a:t>
            </a:r>
            <a:r>
              <a:rPr lang="en-US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ค้นหาอุปกรณ์ด้วย </a:t>
            </a:r>
            <a:r>
              <a:rPr lang="en-US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 Bot </a:t>
            </a:r>
            <a:r>
              <a:rPr lang="th-TH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โดยใช้ </a:t>
            </a:r>
            <a:r>
              <a:rPr lang="en-US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CLLI &amp; </a:t>
            </a:r>
            <a:r>
              <a:rPr lang="en-US" altLang="en-US" sz="18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Node_ID</a:t>
            </a:r>
            <a:r>
              <a:rPr lang="en-US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</a:t>
            </a:r>
            <a:endParaRPr lang="en-US" altLang="en-US" sz="12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2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>
          <a:xfrm>
            <a:off x="1690688" y="16743"/>
            <a:ext cx="7981950" cy="695325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 Innovation </a:t>
            </a:r>
          </a:p>
        </p:txBody>
      </p:sp>
      <p:sp>
        <p:nvSpPr>
          <p:cNvPr id="18435" name="Rectangle 1026"/>
          <p:cNvSpPr>
            <a:spLocks noChangeArrowheads="1"/>
          </p:cNvSpPr>
          <p:nvPr/>
        </p:nvSpPr>
        <p:spPr bwMode="auto">
          <a:xfrm>
            <a:off x="-7938" y="0"/>
            <a:ext cx="1625601" cy="1168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just" eaLnBrk="1" hangingPunct="1"/>
            <a:r>
              <a:rPr lang="en-GB" altLang="en-US" sz="1200">
                <a:solidFill>
                  <a:schemeClr val="bg1"/>
                </a:solidFill>
              </a:rPr>
              <a:t>      together </a:t>
            </a:r>
          </a:p>
          <a:p>
            <a:pPr algn="just" eaLnBrk="1" hangingPunct="1"/>
            <a:r>
              <a:rPr lang="en-GB" altLang="en-US" sz="1200">
                <a:solidFill>
                  <a:schemeClr val="bg1"/>
                </a:solidFill>
              </a:rPr>
              <a:t>      we can make </a:t>
            </a:r>
          </a:p>
          <a:p>
            <a:pPr algn="just" eaLnBrk="1" hangingPunct="1"/>
            <a:r>
              <a:rPr lang="en-GB" altLang="en-US" sz="1200">
                <a:solidFill>
                  <a:schemeClr val="bg1"/>
                </a:solidFill>
              </a:rPr>
              <a:t>      it true</a:t>
            </a:r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26321E65-F833-4C60-B345-F9C3D36C9B51}"/>
              </a:ext>
            </a:extLst>
          </p:cNvPr>
          <p:cNvSpPr txBox="1">
            <a:spLocks/>
          </p:cNvSpPr>
          <p:nvPr/>
        </p:nvSpPr>
        <p:spPr bwMode="auto">
          <a:xfrm>
            <a:off x="1762869" y="1216124"/>
            <a:ext cx="2160240" cy="50405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th-TH" altLang="en-US" sz="1800" kern="0" dirty="0">
                <a:solidFill>
                  <a:schemeClr val="bg1"/>
                </a:solidFill>
                <a:cs typeface="+mn-cs"/>
              </a:rPr>
              <a:t>ความเป็นนวัตกรรม</a:t>
            </a:r>
            <a:endParaRPr lang="en-US" altLang="en-US" sz="1200" kern="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648FA-2F44-4614-BE66-474E76A51439}"/>
              </a:ext>
            </a:extLst>
          </p:cNvPr>
          <p:cNvSpPr txBox="1"/>
          <p:nvPr/>
        </p:nvSpPr>
        <p:spPr>
          <a:xfrm>
            <a:off x="1617663" y="1936204"/>
            <a:ext cx="7706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dirty="0"/>
              <a:t>แนวคิดนำข้อมูลตำแหน่งอุปกรณ์ที่มีอยู่มา ผสานกับเทคโนโลยีให้เกิดเป็นวิธีการทำงานที่ใหม่ขึ้น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A43247FC-E798-44E6-8802-ABA484A7E048}"/>
              </a:ext>
            </a:extLst>
          </p:cNvPr>
          <p:cNvSpPr txBox="1">
            <a:spLocks/>
          </p:cNvSpPr>
          <p:nvPr/>
        </p:nvSpPr>
        <p:spPr bwMode="auto">
          <a:xfrm>
            <a:off x="1687661" y="592807"/>
            <a:ext cx="79819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en-US" altLang="en-US" sz="18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FindEasy</a:t>
            </a:r>
            <a:r>
              <a:rPr lang="en-US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ค้นหาอุปกรณ์ด้วย </a:t>
            </a:r>
            <a:r>
              <a:rPr lang="en-US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 Bot </a:t>
            </a:r>
            <a:r>
              <a:rPr lang="th-TH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โดยใช้ </a:t>
            </a:r>
            <a:r>
              <a:rPr lang="en-US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CLLI &amp; </a:t>
            </a:r>
            <a:r>
              <a:rPr lang="en-US" altLang="en-US" sz="18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Node_ID</a:t>
            </a:r>
            <a:r>
              <a:rPr lang="en-US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</a:t>
            </a:r>
            <a:endParaRPr lang="en-US" altLang="en-US" sz="12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2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>
          <a:xfrm>
            <a:off x="1690688" y="16743"/>
            <a:ext cx="7981950" cy="695325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 Innovation </a:t>
            </a:r>
          </a:p>
        </p:txBody>
      </p:sp>
      <p:sp>
        <p:nvSpPr>
          <p:cNvPr id="18435" name="Rectangle 1026"/>
          <p:cNvSpPr>
            <a:spLocks noChangeArrowheads="1"/>
          </p:cNvSpPr>
          <p:nvPr/>
        </p:nvSpPr>
        <p:spPr bwMode="auto">
          <a:xfrm>
            <a:off x="-7938" y="0"/>
            <a:ext cx="1625601" cy="1168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just" eaLnBrk="1" hangingPunct="1"/>
            <a:r>
              <a:rPr lang="en-GB" altLang="en-US" sz="1200">
                <a:solidFill>
                  <a:schemeClr val="bg1"/>
                </a:solidFill>
              </a:rPr>
              <a:t>      together </a:t>
            </a:r>
          </a:p>
          <a:p>
            <a:pPr algn="just" eaLnBrk="1" hangingPunct="1"/>
            <a:r>
              <a:rPr lang="en-GB" altLang="en-US" sz="1200">
                <a:solidFill>
                  <a:schemeClr val="bg1"/>
                </a:solidFill>
              </a:rPr>
              <a:t>      we can make </a:t>
            </a:r>
          </a:p>
          <a:p>
            <a:pPr algn="just" eaLnBrk="1" hangingPunct="1"/>
            <a:r>
              <a:rPr lang="en-GB" altLang="en-US" sz="1200">
                <a:solidFill>
                  <a:schemeClr val="bg1"/>
                </a:solidFill>
              </a:rPr>
              <a:t>      it true</a:t>
            </a:r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26321E65-F833-4C60-B345-F9C3D36C9B51}"/>
              </a:ext>
            </a:extLst>
          </p:cNvPr>
          <p:cNvSpPr txBox="1">
            <a:spLocks/>
          </p:cNvSpPr>
          <p:nvPr/>
        </p:nvSpPr>
        <p:spPr bwMode="auto">
          <a:xfrm>
            <a:off x="1762869" y="1216124"/>
            <a:ext cx="1800200" cy="50405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en-US" altLang="en-US" sz="1800" kern="0" dirty="0">
                <a:solidFill>
                  <a:schemeClr val="bg1"/>
                </a:solidFill>
                <a:cs typeface="+mn-cs"/>
              </a:rPr>
              <a:t>Cost Saving</a:t>
            </a:r>
            <a:endParaRPr lang="en-US" altLang="en-US" sz="1200" kern="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648FA-2F44-4614-BE66-474E76A51439}"/>
              </a:ext>
            </a:extLst>
          </p:cNvPr>
          <p:cNvSpPr txBox="1"/>
          <p:nvPr/>
        </p:nvSpPr>
        <p:spPr>
          <a:xfrm>
            <a:off x="1617663" y="1936204"/>
            <a:ext cx="74180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h-TH" dirty="0"/>
              <a:t>สามาถประหยัดค่าใช้จ่ายแสงสว่างที่ต้องเปิดหาอุปกรณ์ใน </a:t>
            </a:r>
            <a:r>
              <a:rPr lang="en-US" dirty="0"/>
              <a:t>Data Center</a:t>
            </a:r>
            <a:endParaRPr lang="th-TH" dirty="0"/>
          </a:p>
          <a:p>
            <a:pPr lvl="1" algn="l"/>
            <a:r>
              <a:rPr lang="th-TH" dirty="0"/>
              <a:t>หลอดไฟ </a:t>
            </a:r>
            <a:r>
              <a:rPr lang="en-US" dirty="0"/>
              <a:t>50Watt </a:t>
            </a:r>
            <a:r>
              <a:rPr lang="th-TH" dirty="0"/>
              <a:t>จำนวน</a:t>
            </a:r>
            <a:r>
              <a:rPr lang="en-US" dirty="0"/>
              <a:t> = 242 </a:t>
            </a:r>
            <a:r>
              <a:rPr lang="th-TH" dirty="0"/>
              <a:t>หลอด </a:t>
            </a:r>
          </a:p>
          <a:p>
            <a:pPr lvl="1" algn="l"/>
            <a:r>
              <a:rPr lang="th-TH" u="sng" dirty="0"/>
              <a:t>เปิดใช้ไฟวันละ </a:t>
            </a:r>
            <a:r>
              <a:rPr lang="en-US" u="sng" dirty="0"/>
              <a:t>5 </a:t>
            </a:r>
            <a:r>
              <a:rPr lang="th-TH" u="sng" dirty="0"/>
              <a:t>ชั่วโมง </a:t>
            </a:r>
          </a:p>
          <a:p>
            <a:pPr lvl="1" algn="l"/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 X 242÷1000 x 5 = 60.5 </a:t>
            </a:r>
            <a:r>
              <a:rPr lang="th-TH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หน่วย</a:t>
            </a:r>
          </a:p>
          <a:p>
            <a:pPr lvl="1" algn="l"/>
            <a:r>
              <a:rPr lang="th-TH" dirty="0"/>
              <a:t>ค่าไฟหน่วยละ </a:t>
            </a:r>
            <a:r>
              <a:rPr lang="en-US" dirty="0"/>
              <a:t>3 </a:t>
            </a:r>
            <a:r>
              <a:rPr lang="th-TH" dirty="0"/>
              <a:t>บาท </a:t>
            </a:r>
            <a:r>
              <a:rPr lang="en-US" dirty="0"/>
              <a:t>= 60.5 X 3 = 181.5/</a:t>
            </a:r>
            <a:r>
              <a:rPr lang="th-TH" dirty="0"/>
              <a:t>วัน</a:t>
            </a:r>
          </a:p>
          <a:p>
            <a:pPr lvl="1" algn="l"/>
            <a:endParaRPr lang="th-TH" dirty="0"/>
          </a:p>
          <a:p>
            <a:pPr lvl="1" algn="l"/>
            <a:r>
              <a:rPr lang="th-TH" u="sng" dirty="0"/>
              <a:t>ถ้าประหยัดได้วันละ </a:t>
            </a:r>
            <a:r>
              <a:rPr lang="en-US" u="sng" dirty="0"/>
              <a:t>2 </a:t>
            </a:r>
            <a:r>
              <a:rPr lang="th-TH" u="sng" dirty="0"/>
              <a:t>ชั่วโมง</a:t>
            </a:r>
          </a:p>
          <a:p>
            <a:pPr lvl="1" algn="l"/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 X 242÷1000 x 3 = 36.3 </a:t>
            </a:r>
            <a:r>
              <a:rPr lang="th-TH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หน่วย</a:t>
            </a:r>
          </a:p>
          <a:p>
            <a:pPr lvl="1" algn="l"/>
            <a:r>
              <a:rPr lang="th-TH" dirty="0"/>
              <a:t>ค่าไฟหน่วยละ </a:t>
            </a:r>
            <a:r>
              <a:rPr lang="en-US" dirty="0"/>
              <a:t>3 </a:t>
            </a:r>
            <a:r>
              <a:rPr lang="th-TH" dirty="0"/>
              <a:t>บาท </a:t>
            </a:r>
            <a:r>
              <a:rPr lang="en-US" dirty="0"/>
              <a:t>= 36.3 X 3 = 108.9/</a:t>
            </a:r>
            <a:r>
              <a:rPr lang="th-TH" dirty="0"/>
              <a:t>วัน</a:t>
            </a:r>
          </a:p>
          <a:p>
            <a:pPr lvl="1" algn="l"/>
            <a:r>
              <a:rPr lang="en-US" dirty="0"/>
              <a:t>181.5 – 108.9 = 72.6 </a:t>
            </a:r>
            <a:r>
              <a:rPr lang="th-TH" dirty="0"/>
              <a:t>บาท</a:t>
            </a:r>
            <a:r>
              <a:rPr lang="en-US" dirty="0"/>
              <a:t>/</a:t>
            </a:r>
            <a:r>
              <a:rPr lang="th-TH" dirty="0"/>
              <a:t>วัน</a:t>
            </a:r>
          </a:p>
          <a:p>
            <a:pPr lvl="1" algn="l"/>
            <a:endParaRPr lang="th-TH" dirty="0"/>
          </a:p>
          <a:p>
            <a:pPr lvl="1" algn="l"/>
            <a:r>
              <a:rPr lang="en-US" u="sng" dirty="0">
                <a:solidFill>
                  <a:srgbClr val="0000FF"/>
                </a:solidFill>
              </a:rPr>
              <a:t>*</a:t>
            </a:r>
            <a:r>
              <a:rPr lang="th-TH" u="sng" dirty="0">
                <a:solidFill>
                  <a:srgbClr val="0000FF"/>
                </a:solidFill>
              </a:rPr>
              <a:t>รวมประหยัดได้ </a:t>
            </a:r>
            <a:r>
              <a:rPr lang="en-US" u="sng" dirty="0">
                <a:solidFill>
                  <a:srgbClr val="0000FF"/>
                </a:solidFill>
              </a:rPr>
              <a:t>26,499 </a:t>
            </a:r>
            <a:r>
              <a:rPr lang="th-TH" u="sng" dirty="0">
                <a:solidFill>
                  <a:srgbClr val="0000FF"/>
                </a:solidFill>
              </a:rPr>
              <a:t>บาท</a:t>
            </a:r>
            <a:r>
              <a:rPr lang="en-US" u="sng" dirty="0">
                <a:solidFill>
                  <a:srgbClr val="0000FF"/>
                </a:solidFill>
              </a:rPr>
              <a:t>/</a:t>
            </a:r>
            <a:r>
              <a:rPr lang="th-TH" u="sng" dirty="0">
                <a:solidFill>
                  <a:srgbClr val="0000FF"/>
                </a:solidFill>
              </a:rPr>
              <a:t>ปี</a:t>
            </a:r>
            <a:endParaRPr lang="en-US" u="sng" dirty="0">
              <a:solidFill>
                <a:srgbClr val="0000FF"/>
              </a:solidFill>
            </a:endParaRPr>
          </a:p>
          <a:p>
            <a:pPr algn="l"/>
            <a:endParaRPr lang="en-US" dirty="0"/>
          </a:p>
          <a:p>
            <a:pPr algn="l"/>
            <a:r>
              <a:rPr lang="en-US" dirty="0"/>
              <a:t>	</a:t>
            </a:r>
            <a:endParaRPr lang="th-TH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E77CD184-AA91-4DCA-8BEF-42CB4C56AFB1}"/>
              </a:ext>
            </a:extLst>
          </p:cNvPr>
          <p:cNvSpPr txBox="1">
            <a:spLocks/>
          </p:cNvSpPr>
          <p:nvPr/>
        </p:nvSpPr>
        <p:spPr bwMode="auto">
          <a:xfrm>
            <a:off x="1687661" y="592807"/>
            <a:ext cx="79819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en-US" altLang="en-US" sz="18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FindEasy</a:t>
            </a:r>
            <a:r>
              <a:rPr lang="en-US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ค้นหาอุปกรณ์ด้วย </a:t>
            </a:r>
            <a:r>
              <a:rPr lang="en-US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 Bot </a:t>
            </a:r>
            <a:r>
              <a:rPr lang="th-TH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โดยใช้ </a:t>
            </a:r>
            <a:r>
              <a:rPr lang="en-US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CLLI &amp; </a:t>
            </a:r>
            <a:r>
              <a:rPr lang="en-US" altLang="en-US" sz="18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Node_ID</a:t>
            </a:r>
            <a:r>
              <a:rPr lang="en-US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</a:t>
            </a:r>
            <a:endParaRPr lang="en-US" altLang="en-US" sz="12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6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>
          <a:xfrm>
            <a:off x="1690688" y="16743"/>
            <a:ext cx="7981950" cy="695325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 Innovation </a:t>
            </a:r>
          </a:p>
        </p:txBody>
      </p:sp>
      <p:sp>
        <p:nvSpPr>
          <p:cNvPr id="18435" name="Rectangle 1026"/>
          <p:cNvSpPr>
            <a:spLocks noChangeArrowheads="1"/>
          </p:cNvSpPr>
          <p:nvPr/>
        </p:nvSpPr>
        <p:spPr bwMode="auto">
          <a:xfrm>
            <a:off x="-7938" y="0"/>
            <a:ext cx="1625601" cy="1168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just" eaLnBrk="1" hangingPunct="1"/>
            <a:r>
              <a:rPr lang="en-GB" altLang="en-US" sz="1200">
                <a:solidFill>
                  <a:schemeClr val="bg1"/>
                </a:solidFill>
              </a:rPr>
              <a:t>      together </a:t>
            </a:r>
          </a:p>
          <a:p>
            <a:pPr algn="just" eaLnBrk="1" hangingPunct="1"/>
            <a:r>
              <a:rPr lang="en-GB" altLang="en-US" sz="1200">
                <a:solidFill>
                  <a:schemeClr val="bg1"/>
                </a:solidFill>
              </a:rPr>
              <a:t>      we can make </a:t>
            </a:r>
          </a:p>
          <a:p>
            <a:pPr algn="just" eaLnBrk="1" hangingPunct="1"/>
            <a:r>
              <a:rPr lang="en-GB" altLang="en-US" sz="1200">
                <a:solidFill>
                  <a:schemeClr val="bg1"/>
                </a:solidFill>
              </a:rPr>
              <a:t>      it true</a:t>
            </a:r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196FA5E6-D42C-49BB-BA3C-7AEB1E5B005D}"/>
              </a:ext>
            </a:extLst>
          </p:cNvPr>
          <p:cNvSpPr txBox="1">
            <a:spLocks/>
          </p:cNvSpPr>
          <p:nvPr/>
        </p:nvSpPr>
        <p:spPr bwMode="auto">
          <a:xfrm>
            <a:off x="1687661" y="592807"/>
            <a:ext cx="79819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en-US" altLang="en-US" sz="18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FindEasy</a:t>
            </a:r>
            <a:r>
              <a:rPr lang="en-US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ค้นหาอุปกรณ์ด้วย </a:t>
            </a:r>
            <a:r>
              <a:rPr lang="en-US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 Bot </a:t>
            </a:r>
            <a:r>
              <a:rPr lang="th-TH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โดยใช้ </a:t>
            </a:r>
            <a:r>
              <a:rPr lang="en-US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CLLI &amp; </a:t>
            </a:r>
            <a:r>
              <a:rPr lang="en-US" altLang="en-US" sz="18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Node_ID</a:t>
            </a:r>
            <a:r>
              <a:rPr lang="en-US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</a:t>
            </a:r>
            <a:endParaRPr lang="en-US" altLang="en-US" sz="12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B23AD8-CC43-4122-A1A0-24038B411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21" y="1912578"/>
            <a:ext cx="8608033" cy="35756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2D0092-69D5-4C8C-BC53-53193B97F1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62" y="2441390"/>
            <a:ext cx="1594818" cy="24517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FE74C8D-2875-458D-B66D-597B70037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39" y="1648172"/>
            <a:ext cx="1454684" cy="14688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312F5D-34A3-4649-9701-32980ACB236B}"/>
              </a:ext>
            </a:extLst>
          </p:cNvPr>
          <p:cNvSpPr txBox="1"/>
          <p:nvPr/>
        </p:nvSpPr>
        <p:spPr>
          <a:xfrm>
            <a:off x="652876" y="3104478"/>
            <a:ext cx="11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Friend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3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>
          <a:xfrm>
            <a:off x="1690688" y="16743"/>
            <a:ext cx="7981950" cy="695325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 Innovation </a:t>
            </a:r>
          </a:p>
        </p:txBody>
      </p:sp>
      <p:sp>
        <p:nvSpPr>
          <p:cNvPr id="18435" name="Rectangle 1026"/>
          <p:cNvSpPr>
            <a:spLocks noChangeArrowheads="1"/>
          </p:cNvSpPr>
          <p:nvPr/>
        </p:nvSpPr>
        <p:spPr bwMode="auto">
          <a:xfrm>
            <a:off x="-7938" y="0"/>
            <a:ext cx="1625601" cy="1168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just" eaLnBrk="1" hangingPunct="1"/>
            <a:r>
              <a:rPr lang="en-GB" altLang="en-US" sz="1200">
                <a:solidFill>
                  <a:schemeClr val="bg1"/>
                </a:solidFill>
              </a:rPr>
              <a:t>      together </a:t>
            </a:r>
          </a:p>
          <a:p>
            <a:pPr algn="just" eaLnBrk="1" hangingPunct="1"/>
            <a:r>
              <a:rPr lang="en-GB" altLang="en-US" sz="1200">
                <a:solidFill>
                  <a:schemeClr val="bg1"/>
                </a:solidFill>
              </a:rPr>
              <a:t>      we can make </a:t>
            </a:r>
          </a:p>
          <a:p>
            <a:pPr algn="just" eaLnBrk="1" hangingPunct="1"/>
            <a:r>
              <a:rPr lang="en-GB" altLang="en-US" sz="1200">
                <a:solidFill>
                  <a:schemeClr val="bg1"/>
                </a:solidFill>
              </a:rPr>
              <a:t>      it true</a:t>
            </a:r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196FA5E6-D42C-49BB-BA3C-7AEB1E5B005D}"/>
              </a:ext>
            </a:extLst>
          </p:cNvPr>
          <p:cNvSpPr txBox="1">
            <a:spLocks/>
          </p:cNvSpPr>
          <p:nvPr/>
        </p:nvSpPr>
        <p:spPr bwMode="auto">
          <a:xfrm>
            <a:off x="1687661" y="592807"/>
            <a:ext cx="79819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en-US" altLang="en-US" sz="18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FindEasy</a:t>
            </a:r>
            <a:r>
              <a:rPr lang="en-US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ค้นหาอุปกรณ์ด้วย </a:t>
            </a:r>
            <a:r>
              <a:rPr lang="en-US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 Bot </a:t>
            </a:r>
            <a:r>
              <a:rPr lang="th-TH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โดยใช้ </a:t>
            </a:r>
            <a:r>
              <a:rPr lang="en-US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CLLI &amp; </a:t>
            </a:r>
            <a:r>
              <a:rPr lang="en-US" altLang="en-US" sz="18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Node_ID</a:t>
            </a:r>
            <a:r>
              <a:rPr lang="en-US" altLang="en-US" sz="1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</a:t>
            </a:r>
            <a:endParaRPr lang="en-US" altLang="en-US" sz="12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C59FB5-E394-4D68-A7A7-BFA835E7C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8" y="1288132"/>
            <a:ext cx="5688632" cy="4912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7C69B-3670-448B-90F8-2118122B7E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737" y="1675993"/>
            <a:ext cx="3965945" cy="426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15871"/>
      </p:ext>
    </p:extLst>
  </p:cSld>
  <p:clrMapOvr>
    <a:masterClrMapping/>
  </p:clrMapOvr>
</p:sld>
</file>

<file path=ppt/theme/theme1.xml><?xml version="1.0" encoding="utf-8"?>
<a:theme xmlns:a="http://schemas.openxmlformats.org/drawingml/2006/main" name="True PPT Template2 (Convergence)">
  <a:themeElements>
    <a:clrScheme name="True PPT Template2 (Convergence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rue PPT Template2 (Convergence)">
      <a:majorFont>
        <a:latin typeface="Cordia New"/>
        <a:ea typeface=""/>
        <a:cs typeface="Cordi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lnDef>
  </a:objectDefaults>
  <a:extraClrSchemeLst>
    <a:extraClrScheme>
      <a:clrScheme name="True PPT Template2 (Convergenc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ue PPT Template2 (Convergence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ue PPT Template2 (Convergence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ue PPT Template2 (Convergence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ue PPT Template2 (Convergence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ue PPT Template2 (Convergence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ue PPT Template2 (Convergence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ue PPT Template2 (Convergence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ue PPT Template2 (Convergence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ue PPT Template2 (Convergence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ue PPT Template2 (Convergence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ue PPT Template2 (Convergence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Tahoma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8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Tahoma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0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ue PPT Template2 (with categories line up)">
  <a:themeElements>
    <a:clrScheme name="True PPT Template2 (with categories line up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rue PPT Template2 (with categories line up)">
      <a:majorFont>
        <a:latin typeface="Tahoma"/>
        <a:ea typeface=""/>
        <a:cs typeface="Angsana New"/>
      </a:majorFont>
      <a:minorFont>
        <a:latin typeface="Tahoma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lnDef>
  </a:objectDefaults>
  <a:extraClrSchemeLst>
    <a:extraClrScheme>
      <a:clrScheme name="True PPT Template2 (with categories line up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ue PPT Template2 (with categories line up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ue PPT Template2 (with categories line up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ue PPT Template2 (with categories line up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ue PPT Template2 (with categories line up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ue PPT Template2 (with categories line up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ue PPT Template2 (with categories line up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ue PPT Template2 (with categories line up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ue PPT Template2 (with categories line up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ue PPT Template2 (with categories line up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ue PPT Template2 (with categories line up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ue PPT Template2 (with categories line up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Tahoma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Tahoma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Tahoma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ahoma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Tahoma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Default Design">
  <a:themeElements>
    <a:clrScheme name="4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Tahoma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MS PGothic" pitchFamily="34" charset="-128"/>
            <a:cs typeface="Tahoma" pitchFamily="34" charset="0"/>
          </a:defRPr>
        </a:defPPr>
      </a:lstStyle>
    </a:lnDef>
  </a:objectDefaults>
  <a:extraClrSchemeLst>
    <a:extraClrScheme>
      <a:clrScheme name="4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True PPT Template2 (Convergence)</Template>
  <TotalTime>13833</TotalTime>
  <Words>310</Words>
  <Application>Microsoft Office PowerPoint</Application>
  <PresentationFormat>Custom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5</vt:i4>
      </vt:variant>
    </vt:vector>
  </HeadingPairs>
  <TitlesOfParts>
    <vt:vector size="21" baseType="lpstr">
      <vt:lpstr>Arial</vt:lpstr>
      <vt:lpstr>Cordia New</vt:lpstr>
      <vt:lpstr>Tahoma</vt:lpstr>
      <vt:lpstr>True PPT Template2 (Convergence)</vt:lpstr>
      <vt:lpstr>True PPT Template2 (with categories line up)</vt:lpstr>
      <vt:lpstr>Default Design</vt:lpstr>
      <vt:lpstr>1_Default Design</vt:lpstr>
      <vt:lpstr>2_Default Design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True Innovation </vt:lpstr>
      <vt:lpstr>True Innovation </vt:lpstr>
      <vt:lpstr>True Innovation </vt:lpstr>
      <vt:lpstr>True Innovation </vt:lpstr>
      <vt:lpstr>True Innovation </vt:lpstr>
    </vt:vector>
  </TitlesOfParts>
  <Company>TRUECORP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Amorn</dc:creator>
  <cp:lastModifiedBy>Suthas Permpoolpanich</cp:lastModifiedBy>
  <cp:revision>552</cp:revision>
  <dcterms:created xsi:type="dcterms:W3CDTF">2009-06-22T09:04:02Z</dcterms:created>
  <dcterms:modified xsi:type="dcterms:W3CDTF">2020-08-31T09:27:03Z</dcterms:modified>
</cp:coreProperties>
</file>