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61" r:id="rId5"/>
    <p:sldId id="269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70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kkapong RATTANASUK" initials="CR" lastIdx="1" clrIdx="0">
    <p:extLst>
      <p:ext uri="{19B8F6BF-5375-455C-9EA6-DF929625EA0E}">
        <p15:presenceInfo xmlns:p15="http://schemas.microsoft.com/office/powerpoint/2012/main" userId="Chakkapong RATTANASU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August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6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5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7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6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August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August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9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A22EFF-1FE0-4FE3-9E48-97A8F0CD8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AF9DD-527F-4FDB-A981-6D76E6F00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8343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FD5C9B-41FF-44E9-B12D-659C759BF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B6388-7E4C-493F-ACD8-7671F761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37F87-B6EB-40C5-B051-5F099460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FAE5-28DF-4B47-BF83-7D17635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Hero base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08C8D48-F061-4B24-846D-379811225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0" t="21941" r="34682" b="27432"/>
          <a:stretch/>
        </p:blipFill>
        <p:spPr>
          <a:xfrm>
            <a:off x="5337827" y="1233030"/>
            <a:ext cx="1516346" cy="178373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EA810-BE99-4D2F-B9B3-E3C5B6CA9F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2694" r="15900" b="8009"/>
          <a:stretch/>
        </p:blipFill>
        <p:spPr>
          <a:xfrm>
            <a:off x="4893935" y="3599640"/>
            <a:ext cx="2404129" cy="23615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5A116B-6C26-463E-808F-FF1C5481342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3016768"/>
            <a:ext cx="0" cy="58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8A1DCB-2E55-417A-9F28-2FB4F6D4FBAA}"/>
              </a:ext>
            </a:extLst>
          </p:cNvPr>
          <p:cNvSpPr txBox="1"/>
          <p:nvPr/>
        </p:nvSpPr>
        <p:spPr>
          <a:xfrm>
            <a:off x="5337827" y="6028411"/>
            <a:ext cx="108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HeroUnit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2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623C-23EB-4672-9140-669AC923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Heresys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06B3C94-4689-442C-9EE7-4E25B9387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30519" r="51362" b="15851"/>
          <a:stretch/>
        </p:blipFill>
        <p:spPr>
          <a:xfrm>
            <a:off x="7229692" y="1560856"/>
            <a:ext cx="1336660" cy="2813204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91F852-B2FD-43F0-9C7C-9E3C85E48F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23851" r="40570" b="18074"/>
          <a:stretch/>
        </p:blipFill>
        <p:spPr>
          <a:xfrm>
            <a:off x="2603664" y="2305820"/>
            <a:ext cx="1618426" cy="1733396"/>
          </a:xfrm>
          <a:prstGeom prst="rect">
            <a:avLst/>
          </a:prstGeom>
        </p:spPr>
      </p:pic>
      <p:pic>
        <p:nvPicPr>
          <p:cNvPr id="9" name="Picture 8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8B3B5214-70A7-4E28-A0E0-4F942A52C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2" t="11259" r="31874" b="23852"/>
          <a:stretch/>
        </p:blipFill>
        <p:spPr>
          <a:xfrm>
            <a:off x="4798393" y="1955534"/>
            <a:ext cx="1515092" cy="224192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F7E5340-7747-4284-BC09-108C39BA3E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7" t="30682" r="35774" b="16889"/>
          <a:stretch/>
        </p:blipFill>
        <p:spPr>
          <a:xfrm>
            <a:off x="708792" y="2346361"/>
            <a:ext cx="1318570" cy="176903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2F771D7-931F-4286-8E24-89B3F29A7F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5" t="27432" r="25902" b="46222"/>
          <a:stretch/>
        </p:blipFill>
        <p:spPr>
          <a:xfrm>
            <a:off x="9226605" y="2232410"/>
            <a:ext cx="2415857" cy="18068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FC806B-E634-43E1-9621-53C6B51FD9F7}"/>
              </a:ext>
            </a:extLst>
          </p:cNvPr>
          <p:cNvSpPr txBox="1"/>
          <p:nvPr/>
        </p:nvSpPr>
        <p:spPr>
          <a:xfrm>
            <a:off x="550862" y="4488991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maincrystal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5854EE-6D54-498C-B383-E48A3A9299E3}"/>
              </a:ext>
            </a:extLst>
          </p:cNvPr>
          <p:cNvSpPr txBox="1"/>
          <p:nvPr/>
        </p:nvSpPr>
        <p:spPr>
          <a:xfrm>
            <a:off x="2713632" y="4488991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guntower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90F10-E314-4079-9FB5-BA304F55E686}"/>
              </a:ext>
            </a:extLst>
          </p:cNvPr>
          <p:cNvSpPr txBox="1"/>
          <p:nvPr/>
        </p:nvSpPr>
        <p:spPr>
          <a:xfrm>
            <a:off x="4952043" y="4547152"/>
            <a:ext cx="103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herobase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FA12C4-36AC-4815-B72B-12198FEE21B5}"/>
              </a:ext>
            </a:extLst>
          </p:cNvPr>
          <p:cNvSpPr txBox="1"/>
          <p:nvPr/>
        </p:nvSpPr>
        <p:spPr>
          <a:xfrm>
            <a:off x="7151087" y="4488991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emblemtower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A0EA5-0E01-4353-94EF-B6A276FA9E72}"/>
              </a:ext>
            </a:extLst>
          </p:cNvPr>
          <p:cNvSpPr txBox="1"/>
          <p:nvPr/>
        </p:nvSpPr>
        <p:spPr>
          <a:xfrm>
            <a:off x="9707746" y="437406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F7DE-8A7B-4E22-A472-009CC04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แผนผัง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93DE19-37AA-4F0B-B284-83EBE60F713B}"/>
              </a:ext>
            </a:extLst>
          </p:cNvPr>
          <p:cNvCxnSpPr>
            <a:cxnSpLocks/>
          </p:cNvCxnSpPr>
          <p:nvPr/>
        </p:nvCxnSpPr>
        <p:spPr>
          <a:xfrm>
            <a:off x="2314087" y="4091011"/>
            <a:ext cx="857376" cy="14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E386EE-DE5C-4723-A252-D3F80BA4E699}"/>
              </a:ext>
            </a:extLst>
          </p:cNvPr>
          <p:cNvCxnSpPr>
            <a:cxnSpLocks/>
          </p:cNvCxnSpPr>
          <p:nvPr/>
        </p:nvCxnSpPr>
        <p:spPr>
          <a:xfrm flipH="1" flipV="1">
            <a:off x="3132587" y="2662281"/>
            <a:ext cx="38878" cy="1443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A3D28F-60F4-40AC-AF73-EAE3E0584E1A}"/>
              </a:ext>
            </a:extLst>
          </p:cNvPr>
          <p:cNvCxnSpPr>
            <a:cxnSpLocks/>
          </p:cNvCxnSpPr>
          <p:nvPr/>
        </p:nvCxnSpPr>
        <p:spPr>
          <a:xfrm flipV="1">
            <a:off x="3171463" y="4105799"/>
            <a:ext cx="0" cy="1278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AC4A8C-F723-4521-8A48-EC065CF5B4B3}"/>
              </a:ext>
            </a:extLst>
          </p:cNvPr>
          <p:cNvCxnSpPr>
            <a:cxnSpLocks/>
          </p:cNvCxnSpPr>
          <p:nvPr/>
        </p:nvCxnSpPr>
        <p:spPr>
          <a:xfrm flipV="1">
            <a:off x="3125966" y="2640396"/>
            <a:ext cx="818500" cy="21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DBF342-1A45-4E86-8290-FFD497585033}"/>
              </a:ext>
            </a:extLst>
          </p:cNvPr>
          <p:cNvCxnSpPr>
            <a:cxnSpLocks/>
          </p:cNvCxnSpPr>
          <p:nvPr/>
        </p:nvCxnSpPr>
        <p:spPr>
          <a:xfrm>
            <a:off x="3171463" y="5384127"/>
            <a:ext cx="107761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18A625-951D-4D55-89DC-86A1449D0716}"/>
              </a:ext>
            </a:extLst>
          </p:cNvPr>
          <p:cNvCxnSpPr/>
          <p:nvPr/>
        </p:nvCxnSpPr>
        <p:spPr>
          <a:xfrm flipV="1">
            <a:off x="6046817" y="2591011"/>
            <a:ext cx="2200718" cy="49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F120-F00A-4616-B804-1488A7CC4A37}"/>
              </a:ext>
            </a:extLst>
          </p:cNvPr>
          <p:cNvCxnSpPr>
            <a:cxnSpLocks/>
          </p:cNvCxnSpPr>
          <p:nvPr/>
        </p:nvCxnSpPr>
        <p:spPr>
          <a:xfrm flipV="1">
            <a:off x="5742208" y="5361051"/>
            <a:ext cx="2574716" cy="23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BDADA1-CBE3-4CA9-BA21-189ADA467DBC}"/>
              </a:ext>
            </a:extLst>
          </p:cNvPr>
          <p:cNvCxnSpPr>
            <a:cxnSpLocks/>
          </p:cNvCxnSpPr>
          <p:nvPr/>
        </p:nvCxnSpPr>
        <p:spPr>
          <a:xfrm>
            <a:off x="7086600" y="2615565"/>
            <a:ext cx="0" cy="269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540E0CC6-DEDA-4712-AB47-CF5B02495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30519" r="51362" b="15851"/>
          <a:stretch/>
        </p:blipFill>
        <p:spPr>
          <a:xfrm>
            <a:off x="4634646" y="4091011"/>
            <a:ext cx="941510" cy="1981552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1C7B43-3DCB-4100-A91A-34633E93D5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23851" r="40570" b="18074"/>
          <a:stretch/>
        </p:blipFill>
        <p:spPr>
          <a:xfrm>
            <a:off x="8167164" y="1311468"/>
            <a:ext cx="1618426" cy="1733396"/>
          </a:xfrm>
          <a:prstGeom prst="rect">
            <a:avLst/>
          </a:prstGeom>
        </p:spPr>
      </p:pic>
      <p:pic>
        <p:nvPicPr>
          <p:cNvPr id="20" name="Picture 19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8C51642-066E-447D-9E33-7B4D59D714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2" t="11259" r="31874" b="23852"/>
          <a:stretch/>
        </p:blipFill>
        <p:spPr>
          <a:xfrm>
            <a:off x="8709443" y="4105799"/>
            <a:ext cx="1319142" cy="1951976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D6B53F5C-2727-4993-B56D-0717D878F1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7" t="30682" r="35774" b="16889"/>
          <a:stretch/>
        </p:blipFill>
        <p:spPr>
          <a:xfrm>
            <a:off x="954968" y="3206492"/>
            <a:ext cx="1318570" cy="1769038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67229FB-1CC6-4605-8979-779FD7CF76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5" t="27432" r="25902" b="46222"/>
          <a:stretch/>
        </p:blipFill>
        <p:spPr>
          <a:xfrm>
            <a:off x="4151311" y="1858709"/>
            <a:ext cx="1781216" cy="13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429F-C4E2-4859-9A22-EDAC5068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Units base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BFA29-B457-42A0-8346-BABBFC43B19C}"/>
              </a:ext>
            </a:extLst>
          </p:cNvPr>
          <p:cNvCxnSpPr>
            <a:cxnSpLocks/>
          </p:cNvCxnSpPr>
          <p:nvPr/>
        </p:nvCxnSpPr>
        <p:spPr>
          <a:xfrm>
            <a:off x="6096001" y="3529960"/>
            <a:ext cx="0" cy="58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715F3996-16F3-44ED-A301-40DC79110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5" t="27432" r="25902" b="46222"/>
          <a:stretch/>
        </p:blipFill>
        <p:spPr>
          <a:xfrm>
            <a:off x="5205392" y="1881275"/>
            <a:ext cx="1781216" cy="1332162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46E04C48-574E-446B-A9E8-30398C92E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7" y="4263738"/>
            <a:ext cx="1220725" cy="1627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A2D6FF-0C9F-42DC-A6B3-1D8D1C7B1577}"/>
              </a:ext>
            </a:extLst>
          </p:cNvPr>
          <p:cNvSpPr txBox="1"/>
          <p:nvPr/>
        </p:nvSpPr>
        <p:spPr>
          <a:xfrm>
            <a:off x="5436019" y="6078041"/>
            <a:ext cx="1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MinerUnit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8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429F-C4E2-4859-9A22-EDAC5068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Hero base </a:t>
            </a:r>
          </a:p>
        </p:txBody>
      </p:sp>
      <p:pic>
        <p:nvPicPr>
          <p:cNvPr id="5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2D2504D5-9227-4F1A-AFEA-B9109F3D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2" t="11259" r="31874" b="23852"/>
          <a:stretch/>
        </p:blipFill>
        <p:spPr>
          <a:xfrm>
            <a:off x="5388637" y="1595509"/>
            <a:ext cx="1285594" cy="19023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BFA29-B457-42A0-8346-BABBFC43B19C}"/>
              </a:ext>
            </a:extLst>
          </p:cNvPr>
          <p:cNvCxnSpPr>
            <a:cxnSpLocks/>
          </p:cNvCxnSpPr>
          <p:nvPr/>
        </p:nvCxnSpPr>
        <p:spPr>
          <a:xfrm>
            <a:off x="6017007" y="3497844"/>
            <a:ext cx="0" cy="58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8FDB4E7-CD1A-4632-BDE0-65EAB5A65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7" t="6371" r="28311" b="3704"/>
          <a:stretch/>
        </p:blipFill>
        <p:spPr>
          <a:xfrm>
            <a:off x="5487329" y="4128218"/>
            <a:ext cx="1186889" cy="1719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695A83-C9E6-4BFE-A198-766651D36DBC}"/>
              </a:ext>
            </a:extLst>
          </p:cNvPr>
          <p:cNvSpPr txBox="1"/>
          <p:nvPr/>
        </p:nvSpPr>
        <p:spPr>
          <a:xfrm>
            <a:off x="5476110" y="6045925"/>
            <a:ext cx="108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HeroUnit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26C2-AB5A-4FA9-A5F8-4D041A58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B82D-26BF-4CDD-A0DC-860E953B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ระบบควบคุมยูนิต</a:t>
            </a:r>
          </a:p>
          <a:p>
            <a:r>
              <a:rPr lang="th-TH" dirty="0"/>
              <a:t>ระบบโจมตี</a:t>
            </a:r>
          </a:p>
          <a:p>
            <a:r>
              <a:rPr lang="th-TH" dirty="0"/>
              <a:t>ระบบเก็บทรัพยากร</a:t>
            </a:r>
          </a:p>
          <a:p>
            <a:r>
              <a:rPr lang="th-TH" dirty="0"/>
              <a:t>ระบบสร้างสิ่งก่อสร้าง</a:t>
            </a:r>
          </a:p>
          <a:p>
            <a:r>
              <a:rPr lang="th-TH" dirty="0"/>
              <a:t>มัลติ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9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DE15-8469-468B-AFE5-89EAD45B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กราฟฟิก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0460-B97C-42E7-A1E6-7FA48069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สิ่งก่อสร้าง</a:t>
            </a:r>
          </a:p>
          <a:p>
            <a:r>
              <a:rPr lang="th-TH" dirty="0"/>
              <a:t>ยูนิต</a:t>
            </a:r>
          </a:p>
          <a:p>
            <a:r>
              <a:rPr lang="th-TH" dirty="0"/>
              <a:t>แมพ</a:t>
            </a:r>
            <a:endParaRPr lang="en-US" dirty="0"/>
          </a:p>
          <a:p>
            <a:r>
              <a:rPr lang="en-US" dirty="0"/>
              <a:t>UI </a:t>
            </a:r>
          </a:p>
          <a:p>
            <a:r>
              <a:rPr lang="en-US" dirty="0"/>
              <a:t>UI </a:t>
            </a:r>
            <a:r>
              <a:rPr lang="th-TH" dirty="0"/>
              <a:t>ตอนเล่น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4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3BE0-CB4D-4CD9-AD16-E2EDADB5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ตารางแผนการพัฒนา เกม สงครามไซเบอร์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B778A9-3785-4947-A2AF-00244B5FE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1515"/>
              </p:ext>
            </p:extLst>
          </p:nvPr>
        </p:nvGraphicFramePr>
        <p:xfrm>
          <a:off x="549538" y="1414374"/>
          <a:ext cx="935776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296">
                  <a:extLst>
                    <a:ext uri="{9D8B030D-6E8A-4147-A177-3AD203B41FA5}">
                      <a16:colId xmlns:a16="http://schemas.microsoft.com/office/drawing/2014/main" val="9871031"/>
                    </a:ext>
                  </a:extLst>
                </a:gridCol>
                <a:gridCol w="1702037">
                  <a:extLst>
                    <a:ext uri="{9D8B030D-6E8A-4147-A177-3AD203B41FA5}">
                      <a16:colId xmlns:a16="http://schemas.microsoft.com/office/drawing/2014/main" val="1774049987"/>
                    </a:ext>
                  </a:extLst>
                </a:gridCol>
                <a:gridCol w="6849431">
                  <a:extLst>
                    <a:ext uri="{9D8B030D-6E8A-4147-A177-3AD203B41FA5}">
                      <a16:colId xmlns:a16="http://schemas.microsoft.com/office/drawing/2014/main" val="1409248652"/>
                    </a:ext>
                  </a:extLst>
                </a:gridCol>
              </a:tblGrid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25455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24/08/2020-30/08/2020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</a:t>
                      </a:r>
                      <a:r>
                        <a:rPr lang="th-TH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ออกแบบ ตัวละคร สิ่งก่อสร้าง แผนที่  </a:t>
                      </a:r>
                      <a:endParaRPr lang="en-US" sz="16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949292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31/08/2020-06/09/2020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/>
                        <a:t>ระบบควบคุมยูนิต  </a:t>
                      </a:r>
                      <a:r>
                        <a:rPr lang="en-US" sz="1600" dirty="0"/>
                        <a:t>, </a:t>
                      </a:r>
                      <a:r>
                        <a:rPr lang="th-TH" sz="1600" dirty="0"/>
                        <a:t>ทำแผนที่</a:t>
                      </a:r>
                      <a:r>
                        <a:rPr lang="en-US" sz="1600" dirty="0"/>
                        <a:t>,Ui</a:t>
                      </a:r>
                      <a:r>
                        <a:rPr lang="th-TH" sz="1600" dirty="0"/>
                        <a:t>ในเกม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846109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07/09/2020-13/09/2020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/>
                        <a:t>ระบบควบคุมยูนิต </a:t>
                      </a:r>
                      <a:r>
                        <a:rPr lang="en-US" sz="1600" dirty="0"/>
                        <a:t>,Ui</a:t>
                      </a:r>
                      <a:r>
                        <a:rPr lang="th-TH" sz="1600" dirty="0"/>
                        <a:t>ในเกม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60695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14/09/2020-20/09/2020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/>
                        <a:t>ระบบโจมตี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26235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21/09/2020-27/09/2020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/>
                        <a:t>ระบบสกิล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967023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28/09/2020-04/10/2020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/>
                        <a:t>ระบบเก็บทรัพยากร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72944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05/10/2020-11/10/2020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/>
                        <a:t>ระบบสร้างสิ่งก่อสร้าง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67539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12/10/2020-18/10/2020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/>
                        <a:t>ระบบสร้างสิ่งก่อสร้าง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5449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19/10/2020-25/10/2020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ระบบการเล่น  </a:t>
                      </a:r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 </a:t>
                      </a:r>
                      <a:r>
                        <a:rPr lang="th-TH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คน</a:t>
                      </a:r>
                      <a:endParaRPr lang="en-US" sz="16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91308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26/10/2020-01/11/2020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ระบบการเล่น  </a:t>
                      </a:r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 </a:t>
                      </a:r>
                      <a:r>
                        <a:rPr lang="th-TH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คน</a:t>
                      </a:r>
                      <a:endParaRPr lang="en-US" sz="16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11841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02/11/2020-08/11/2020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ระบบการเล่น  </a:t>
                      </a:r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 </a:t>
                      </a:r>
                      <a:r>
                        <a:rPr lang="th-TH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คน</a:t>
                      </a:r>
                      <a:endParaRPr lang="en-US" sz="16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62706"/>
                  </a:ext>
                </a:extLst>
              </a:tr>
              <a:tr h="3272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09/11/2020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final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4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EDDD-286C-4EE2-A1BB-E9C2223A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470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Avalink</a:t>
            </a:r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D411137-EA1D-433E-A4D4-0422FD7F9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3" t="17301" r="47378" b="45377"/>
          <a:stretch/>
        </p:blipFill>
        <p:spPr>
          <a:xfrm>
            <a:off x="738555" y="1740926"/>
            <a:ext cx="937260" cy="1642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9537F-2FD7-42C2-BF3B-583900CB6142}"/>
              </a:ext>
            </a:extLst>
          </p:cNvPr>
          <p:cNvSpPr txBox="1"/>
          <p:nvPr/>
        </p:nvSpPr>
        <p:spPr>
          <a:xfrm>
            <a:off x="729329" y="3737856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maincrystal</a:t>
            </a:r>
            <a:endParaRPr lang="en-US" dirty="0"/>
          </a:p>
        </p:txBody>
      </p:sp>
      <p:pic>
        <p:nvPicPr>
          <p:cNvPr id="8" name="Picture 7" descr="A picture containing object, lamp, light, clock&#10;&#10;Description automatically generated">
            <a:extLst>
              <a:ext uri="{FF2B5EF4-FFF2-40B4-BE49-F238E27FC236}">
                <a16:creationId xmlns:a16="http://schemas.microsoft.com/office/drawing/2014/main" id="{21CDE719-3C01-4735-B244-B1A97B68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0" t="31999" r="44106" b="39334"/>
          <a:stretch/>
        </p:blipFill>
        <p:spPr>
          <a:xfrm>
            <a:off x="2502337" y="1859050"/>
            <a:ext cx="1858218" cy="1630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79255D-E37E-4701-B9B4-E0B7EFE3CC18}"/>
              </a:ext>
            </a:extLst>
          </p:cNvPr>
          <p:cNvSpPr txBox="1"/>
          <p:nvPr/>
        </p:nvSpPr>
        <p:spPr>
          <a:xfrm>
            <a:off x="2892099" y="3737856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guntower</a:t>
            </a:r>
            <a:endParaRPr lang="en-US" dirty="0"/>
          </a:p>
        </p:txBody>
      </p:sp>
      <p:pic>
        <p:nvPicPr>
          <p:cNvPr id="12" name="Picture 11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CA7327AC-F21D-40F6-A60C-7DDBA3E260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3" t="5444" r="45835" b="28666"/>
          <a:stretch/>
        </p:blipFill>
        <p:spPr>
          <a:xfrm>
            <a:off x="5041761" y="1543773"/>
            <a:ext cx="1212398" cy="1824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22CCAB-7FB3-45AD-93C7-E5C4C165EF6E}"/>
              </a:ext>
            </a:extLst>
          </p:cNvPr>
          <p:cNvSpPr txBox="1"/>
          <p:nvPr/>
        </p:nvSpPr>
        <p:spPr>
          <a:xfrm>
            <a:off x="5130510" y="3796017"/>
            <a:ext cx="103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herobase</a:t>
            </a:r>
            <a:endParaRPr lang="en-US" dirty="0"/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B641E35A-57F7-4A18-8868-5CC53765D6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5" t="32444" r="49452" b="35445"/>
          <a:stretch/>
        </p:blipFill>
        <p:spPr>
          <a:xfrm>
            <a:off x="7285765" y="1722121"/>
            <a:ext cx="1207817" cy="17368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C55268-0548-44DF-BB79-79CEDB8F4AD6}"/>
              </a:ext>
            </a:extLst>
          </p:cNvPr>
          <p:cNvSpPr txBox="1"/>
          <p:nvPr/>
        </p:nvSpPr>
        <p:spPr>
          <a:xfrm>
            <a:off x="7329554" y="3737856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emblemtower</a:t>
            </a:r>
            <a:endParaRPr lang="en-US" dirty="0"/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D2944C0-A05A-4B45-BEDF-E1227A452C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7" t="31419" r="42378" b="41137"/>
          <a:stretch/>
        </p:blipFill>
        <p:spPr>
          <a:xfrm>
            <a:off x="9344397" y="1889783"/>
            <a:ext cx="2039345" cy="15692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A1F019-A79D-4C41-BBCF-2C588E7585C5}"/>
              </a:ext>
            </a:extLst>
          </p:cNvPr>
          <p:cNvSpPr txBox="1"/>
          <p:nvPr/>
        </p:nvSpPr>
        <p:spPr>
          <a:xfrm>
            <a:off x="9886213" y="362292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2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EE91-0537-4F48-9F1C-35497202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23265"/>
          </a:xfrm>
        </p:spPr>
        <p:txBody>
          <a:bodyPr/>
          <a:lstStyle/>
          <a:p>
            <a:pPr algn="ctr"/>
            <a:r>
              <a:rPr lang="th-TH" dirty="0"/>
              <a:t>แผนผัง</a:t>
            </a:r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E12ABE7-F291-43AC-83EC-D5451BA6F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3" t="17301" r="47378" b="45377"/>
          <a:stretch/>
        </p:blipFill>
        <p:spPr>
          <a:xfrm>
            <a:off x="2483834" y="2943247"/>
            <a:ext cx="937260" cy="1642838"/>
          </a:xfrm>
          <a:prstGeom prst="rect">
            <a:avLst/>
          </a:prstGeom>
        </p:spPr>
      </p:pic>
      <p:pic>
        <p:nvPicPr>
          <p:cNvPr id="7" name="Picture 6" descr="A picture containing object, lamp, light, clock&#10;&#10;Description automatically generated">
            <a:extLst>
              <a:ext uri="{FF2B5EF4-FFF2-40B4-BE49-F238E27FC236}">
                <a16:creationId xmlns:a16="http://schemas.microsoft.com/office/drawing/2014/main" id="{68D7C99E-EEE2-4AE9-B2EB-4EE3202E41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0" t="31999" r="44106" b="39334"/>
          <a:stretch/>
        </p:blipFill>
        <p:spPr>
          <a:xfrm>
            <a:off x="7303153" y="1802277"/>
            <a:ext cx="1858218" cy="1630680"/>
          </a:xfrm>
          <a:prstGeom prst="rect">
            <a:avLst/>
          </a:prstGeom>
        </p:spPr>
      </p:pic>
      <p:pic>
        <p:nvPicPr>
          <p:cNvPr id="9" name="Picture 8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7E7D23CE-9BD6-4EC6-9D26-387E11C29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3" t="5444" r="45835" b="28666"/>
          <a:stretch/>
        </p:blipFill>
        <p:spPr>
          <a:xfrm>
            <a:off x="7744073" y="4126854"/>
            <a:ext cx="1212398" cy="1824751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BAC57472-5B53-480A-9C73-FFD4D06FB3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5" t="32444" r="49452" b="35445"/>
          <a:stretch/>
        </p:blipFill>
        <p:spPr>
          <a:xfrm>
            <a:off x="4532661" y="4170792"/>
            <a:ext cx="1207817" cy="1736877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60B140E-7AF0-4423-A327-CD7433E1F1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7" t="31419" r="42378" b="41137"/>
          <a:stretch/>
        </p:blipFill>
        <p:spPr>
          <a:xfrm>
            <a:off x="4452535" y="1905386"/>
            <a:ext cx="1819177" cy="1399802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657880-D9C8-4928-891F-9188DC6DD3E0}"/>
              </a:ext>
            </a:extLst>
          </p:cNvPr>
          <p:cNvCxnSpPr>
            <a:stCxn id="5" idx="3"/>
          </p:cNvCxnSpPr>
          <p:nvPr/>
        </p:nvCxnSpPr>
        <p:spPr>
          <a:xfrm>
            <a:off x="3421094" y="3764666"/>
            <a:ext cx="914400" cy="1005840"/>
          </a:xfrm>
          <a:prstGeom prst="bentConnector3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4CDDAA-7E4C-4DFF-A38C-506255AD6E3F}"/>
              </a:ext>
            </a:extLst>
          </p:cNvPr>
          <p:cNvCxnSpPr>
            <a:cxnSpLocks/>
          </p:cNvCxnSpPr>
          <p:nvPr/>
        </p:nvCxnSpPr>
        <p:spPr>
          <a:xfrm flipV="1">
            <a:off x="3878294" y="2605287"/>
            <a:ext cx="0" cy="1159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77D3E1-22B4-4F7B-8BCB-A90F77448D0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878294" y="2605287"/>
            <a:ext cx="574241" cy="12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AB35AA-0B2E-4C8B-989E-99822A08564C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5740478" y="5039230"/>
            <a:ext cx="200359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680C74-04EA-4541-9D68-7A29F2A7844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6271712" y="2605287"/>
            <a:ext cx="1031441" cy="12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DEDC92-6488-4D64-B479-16D9419658F2}"/>
              </a:ext>
            </a:extLst>
          </p:cNvPr>
          <p:cNvCxnSpPr/>
          <p:nvPr/>
        </p:nvCxnSpPr>
        <p:spPr>
          <a:xfrm>
            <a:off x="6742275" y="2617617"/>
            <a:ext cx="0" cy="2421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4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0411-A5EA-4CFF-844B-2F58240D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06501"/>
          </a:xfrm>
        </p:spPr>
        <p:txBody>
          <a:bodyPr/>
          <a:lstStyle/>
          <a:p>
            <a:pPr algn="ctr"/>
            <a:r>
              <a:rPr lang="en-US" dirty="0"/>
              <a:t>Units 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30B42B-81F2-41B0-B6EA-27A887DC94D1}"/>
              </a:ext>
            </a:extLst>
          </p:cNvPr>
          <p:cNvCxnSpPr>
            <a:cxnSpLocks/>
          </p:cNvCxnSpPr>
          <p:nvPr/>
        </p:nvCxnSpPr>
        <p:spPr>
          <a:xfrm flipH="1">
            <a:off x="6086733" y="3170217"/>
            <a:ext cx="9267" cy="520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94F1A4-8B86-498C-9FCF-A956AEA925CD}"/>
              </a:ext>
            </a:extLst>
          </p:cNvPr>
          <p:cNvSpPr txBox="1"/>
          <p:nvPr/>
        </p:nvSpPr>
        <p:spPr>
          <a:xfrm>
            <a:off x="5506651" y="5354573"/>
            <a:ext cx="1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MinerUnit</a:t>
            </a:r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5909C91-1CF7-4BBF-9F56-AC6E74736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61" y="3884924"/>
            <a:ext cx="956544" cy="1275392"/>
          </a:xfrm>
          <a:prstGeom prst="rect">
            <a:avLst/>
          </a:prstGeom>
        </p:spPr>
      </p:pic>
      <p:pic>
        <p:nvPicPr>
          <p:cNvPr id="6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C0478F4-38B7-429B-9DB4-3CA229FCA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7" t="31419" r="42378" b="41137"/>
          <a:stretch/>
        </p:blipFill>
        <p:spPr>
          <a:xfrm>
            <a:off x="5186411" y="1661279"/>
            <a:ext cx="1819177" cy="13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8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0411-A5EA-4CFF-844B-2F58240D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06501"/>
          </a:xfrm>
        </p:spPr>
        <p:txBody>
          <a:bodyPr/>
          <a:lstStyle/>
          <a:p>
            <a:pPr algn="ctr"/>
            <a:r>
              <a:rPr lang="en-US" dirty="0"/>
              <a:t>Hero base </a:t>
            </a:r>
          </a:p>
        </p:txBody>
      </p:sp>
      <p:pic>
        <p:nvPicPr>
          <p:cNvPr id="5" name="Picture 4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344CDB7-A95E-4032-93A3-D78AA25E5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3" t="5444" r="45835" b="28666"/>
          <a:stretch/>
        </p:blipFill>
        <p:spPr>
          <a:xfrm>
            <a:off x="5676620" y="1641491"/>
            <a:ext cx="838759" cy="126239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805809-9884-4292-AB40-0C019905C2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1" t="3713" r="23700" b="20000"/>
          <a:stretch/>
        </p:blipFill>
        <p:spPr>
          <a:xfrm>
            <a:off x="5523100" y="3424337"/>
            <a:ext cx="1127266" cy="139978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30B42B-81F2-41B0-B6EA-27A887DC94D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86733" y="2903887"/>
            <a:ext cx="9267" cy="520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94F1A4-8B86-498C-9FCF-A956AEA925CD}"/>
              </a:ext>
            </a:extLst>
          </p:cNvPr>
          <p:cNvSpPr txBox="1"/>
          <p:nvPr/>
        </p:nvSpPr>
        <p:spPr>
          <a:xfrm>
            <a:off x="5568572" y="4824126"/>
            <a:ext cx="108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HeroUnit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8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A718-FDE4-4D05-8E9B-0ECC0DF7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Elesiam</a:t>
            </a:r>
            <a:r>
              <a:rPr lang="en-US" dirty="0"/>
              <a:t> </a:t>
            </a:r>
          </a:p>
        </p:txBody>
      </p:sp>
      <p:pic>
        <p:nvPicPr>
          <p:cNvPr id="5" name="Picture 4" descr="A picture containing object, room&#10;&#10;Description automatically generated">
            <a:extLst>
              <a:ext uri="{FF2B5EF4-FFF2-40B4-BE49-F238E27FC236}">
                <a16:creationId xmlns:a16="http://schemas.microsoft.com/office/drawing/2014/main" id="{273A40BB-8FE6-40F1-902E-59E9ED891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t="21434" r="36233" b="23038"/>
          <a:stretch/>
        </p:blipFill>
        <p:spPr>
          <a:xfrm>
            <a:off x="2826701" y="1881275"/>
            <a:ext cx="2071869" cy="2078186"/>
          </a:xfrm>
          <a:prstGeom prst="rect">
            <a:avLst/>
          </a:prstGeom>
        </p:spPr>
      </p:pic>
      <p:pic>
        <p:nvPicPr>
          <p:cNvPr id="7" name="Picture 6" descr="A picture containing building, window, light&#10;&#10;Description automatically generated">
            <a:extLst>
              <a:ext uri="{FF2B5EF4-FFF2-40B4-BE49-F238E27FC236}">
                <a16:creationId xmlns:a16="http://schemas.microsoft.com/office/drawing/2014/main" id="{6DC9327A-C1CA-428A-91A0-D638522794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7" t="23460" r="23819" b="32996"/>
          <a:stretch/>
        </p:blipFill>
        <p:spPr>
          <a:xfrm>
            <a:off x="9664286" y="1996367"/>
            <a:ext cx="2102351" cy="2078186"/>
          </a:xfrm>
          <a:prstGeom prst="rect">
            <a:avLst/>
          </a:prstGeom>
        </p:spPr>
      </p:pic>
      <p:pic>
        <p:nvPicPr>
          <p:cNvPr id="9" name="Picture 8" descr="A picture containing lamp&#10;&#10;Description automatically generated">
            <a:extLst>
              <a:ext uri="{FF2B5EF4-FFF2-40B4-BE49-F238E27FC236}">
                <a16:creationId xmlns:a16="http://schemas.microsoft.com/office/drawing/2014/main" id="{8CD77AA0-F406-4E28-89B9-B4D13AB68C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9" t="30456" r="44350" b="39241"/>
          <a:stretch/>
        </p:blipFill>
        <p:spPr>
          <a:xfrm>
            <a:off x="567712" y="1996367"/>
            <a:ext cx="1669255" cy="190896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D19DECC-814D-4388-8D02-6EAF489021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9" t="36287" r="45783" b="39240"/>
          <a:stretch/>
        </p:blipFill>
        <p:spPr>
          <a:xfrm>
            <a:off x="7581417" y="2324652"/>
            <a:ext cx="1493135" cy="167833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A870C38-77B4-4DA5-AC7E-F479FCFEA5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0" t="21941" r="34682" b="27432"/>
          <a:stretch/>
        </p:blipFill>
        <p:spPr>
          <a:xfrm>
            <a:off x="5171929" y="1742570"/>
            <a:ext cx="2002480" cy="23555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06F13C-91E8-44CC-BD40-490814D65BF1}"/>
              </a:ext>
            </a:extLst>
          </p:cNvPr>
          <p:cNvSpPr txBox="1"/>
          <p:nvPr/>
        </p:nvSpPr>
        <p:spPr>
          <a:xfrm>
            <a:off x="926099" y="4105885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maincrystal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509410-0688-439A-B14D-3C6253FA9592}"/>
              </a:ext>
            </a:extLst>
          </p:cNvPr>
          <p:cNvSpPr txBox="1"/>
          <p:nvPr/>
        </p:nvSpPr>
        <p:spPr>
          <a:xfrm>
            <a:off x="3088869" y="4105885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guntower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1E3E2-2D69-4224-9732-05E730E96557}"/>
              </a:ext>
            </a:extLst>
          </p:cNvPr>
          <p:cNvSpPr txBox="1"/>
          <p:nvPr/>
        </p:nvSpPr>
        <p:spPr>
          <a:xfrm>
            <a:off x="5647234" y="4175620"/>
            <a:ext cx="103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herobase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E0278-19E5-408C-A104-E8D94A4A8192}"/>
              </a:ext>
            </a:extLst>
          </p:cNvPr>
          <p:cNvSpPr txBox="1"/>
          <p:nvPr/>
        </p:nvSpPr>
        <p:spPr>
          <a:xfrm>
            <a:off x="7632830" y="4105885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emblemtower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0F704-47A9-4AF6-858D-69021F68A9F1}"/>
              </a:ext>
            </a:extLst>
          </p:cNvPr>
          <p:cNvSpPr txBox="1"/>
          <p:nvPr/>
        </p:nvSpPr>
        <p:spPr>
          <a:xfrm>
            <a:off x="10310190" y="410588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unitbase</a:t>
            </a:r>
            <a:endParaRPr lang="en-US" dirty="0"/>
          </a:p>
        </p:txBody>
      </p:sp>
      <p:pic>
        <p:nvPicPr>
          <p:cNvPr id="25" name="Picture 24" descr="A picture containing building, window, light&#10;&#10;Description automatically generated">
            <a:extLst>
              <a:ext uri="{FF2B5EF4-FFF2-40B4-BE49-F238E27FC236}">
                <a16:creationId xmlns:a16="http://schemas.microsoft.com/office/drawing/2014/main" id="{EE1A7F89-8E42-458D-A0F0-EEBDF39B8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7" t="23460" r="23819" b="32996"/>
          <a:stretch/>
        </p:blipFill>
        <p:spPr>
          <a:xfrm>
            <a:off x="9664286" y="1958729"/>
            <a:ext cx="2102351" cy="2078186"/>
          </a:xfrm>
          <a:prstGeom prst="rect">
            <a:avLst/>
          </a:prstGeom>
        </p:spPr>
      </p:pic>
      <p:pic>
        <p:nvPicPr>
          <p:cNvPr id="26" name="Picture 25" descr="A picture containing lamp&#10;&#10;Description automatically generated">
            <a:extLst>
              <a:ext uri="{FF2B5EF4-FFF2-40B4-BE49-F238E27FC236}">
                <a16:creationId xmlns:a16="http://schemas.microsoft.com/office/drawing/2014/main" id="{B5D2265F-BBAF-4D26-B3A1-3879654B6C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9" t="30456" r="44350" b="39241"/>
          <a:stretch/>
        </p:blipFill>
        <p:spPr>
          <a:xfrm>
            <a:off x="567712" y="1958729"/>
            <a:ext cx="1669255" cy="1908968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A42CFBB7-188D-40A0-94ED-35F0CDAE86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9" t="36287" r="45783" b="39240"/>
          <a:stretch/>
        </p:blipFill>
        <p:spPr>
          <a:xfrm>
            <a:off x="7581417" y="2287014"/>
            <a:ext cx="1493135" cy="1678331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29BFF9DC-ED5E-46A3-AD16-B409A91DB5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0" t="21941" r="34682" b="27432"/>
          <a:stretch/>
        </p:blipFill>
        <p:spPr>
          <a:xfrm>
            <a:off x="5171929" y="1704932"/>
            <a:ext cx="2002480" cy="2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AFC0-F97D-4DBA-AF32-669FEF8B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แผนผัง</a:t>
            </a:r>
            <a:br>
              <a:rPr lang="th-TH" dirty="0"/>
            </a:br>
            <a:endParaRPr lang="en-US" dirty="0"/>
          </a:p>
        </p:txBody>
      </p:sp>
      <p:pic>
        <p:nvPicPr>
          <p:cNvPr id="5" name="Picture 4" descr="A picture containing object, room&#10;&#10;Description automatically generated">
            <a:extLst>
              <a:ext uri="{FF2B5EF4-FFF2-40B4-BE49-F238E27FC236}">
                <a16:creationId xmlns:a16="http://schemas.microsoft.com/office/drawing/2014/main" id="{82B1A08B-C812-450A-929E-D0346A50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5" t="21434" r="36233" b="23038"/>
          <a:stretch/>
        </p:blipFill>
        <p:spPr>
          <a:xfrm>
            <a:off x="8247535" y="1551918"/>
            <a:ext cx="2071869" cy="2078186"/>
          </a:xfrm>
          <a:prstGeom prst="rect">
            <a:avLst/>
          </a:prstGeom>
        </p:spPr>
      </p:pic>
      <p:pic>
        <p:nvPicPr>
          <p:cNvPr id="7" name="Picture 6" descr="A picture containing building, window, light&#10;&#10;Description automatically generated">
            <a:extLst>
              <a:ext uri="{FF2B5EF4-FFF2-40B4-BE49-F238E27FC236}">
                <a16:creationId xmlns:a16="http://schemas.microsoft.com/office/drawing/2014/main" id="{A418AE88-9F9D-4246-9E4E-F7C192328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7" t="23460" r="23819" b="32996"/>
          <a:stretch/>
        </p:blipFill>
        <p:spPr>
          <a:xfrm>
            <a:off x="3944466" y="1601303"/>
            <a:ext cx="2102351" cy="2078186"/>
          </a:xfrm>
          <a:prstGeom prst="rect">
            <a:avLst/>
          </a:prstGeom>
        </p:spPr>
      </p:pic>
      <p:pic>
        <p:nvPicPr>
          <p:cNvPr id="9" name="Picture 8" descr="A picture containing lamp&#10;&#10;Description automatically generated">
            <a:extLst>
              <a:ext uri="{FF2B5EF4-FFF2-40B4-BE49-F238E27FC236}">
                <a16:creationId xmlns:a16="http://schemas.microsoft.com/office/drawing/2014/main" id="{2E499A7C-321E-46B4-942D-C2E32690ED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9" t="30456" r="44350" b="39241"/>
          <a:stretch/>
        </p:blipFill>
        <p:spPr>
          <a:xfrm>
            <a:off x="644832" y="3136527"/>
            <a:ext cx="1669255" cy="190896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C21A25C-56D9-4866-8A31-CF55E17F82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9" t="36287" r="45783" b="39240"/>
          <a:stretch/>
        </p:blipFill>
        <p:spPr>
          <a:xfrm>
            <a:off x="4249073" y="4544962"/>
            <a:ext cx="1493135" cy="167833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9E8B26D-1A56-41EA-BECF-A4EBC5A343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0" t="21941" r="34682" b="27432"/>
          <a:stretch/>
        </p:blipFill>
        <p:spPr>
          <a:xfrm>
            <a:off x="8316924" y="4183253"/>
            <a:ext cx="2002480" cy="235559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0CC009-81D5-4AAA-9F60-0EEA205B4B8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4087" y="4091011"/>
            <a:ext cx="857376" cy="14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642E56-D4D5-4F83-939D-6C3470602150}"/>
              </a:ext>
            </a:extLst>
          </p:cNvPr>
          <p:cNvCxnSpPr>
            <a:cxnSpLocks/>
          </p:cNvCxnSpPr>
          <p:nvPr/>
        </p:nvCxnSpPr>
        <p:spPr>
          <a:xfrm flipH="1" flipV="1">
            <a:off x="3132587" y="2662281"/>
            <a:ext cx="38878" cy="1443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462281-E0CB-4D7E-BDD2-24AAD7390D73}"/>
              </a:ext>
            </a:extLst>
          </p:cNvPr>
          <p:cNvCxnSpPr>
            <a:cxnSpLocks/>
          </p:cNvCxnSpPr>
          <p:nvPr/>
        </p:nvCxnSpPr>
        <p:spPr>
          <a:xfrm flipV="1">
            <a:off x="3171463" y="4105799"/>
            <a:ext cx="0" cy="1278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63EFA2-9727-4700-ABC3-916728E45CB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5966" y="2640396"/>
            <a:ext cx="818500" cy="21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B817BC-8C2B-4E76-880F-F9E5C86C2FA9}"/>
              </a:ext>
            </a:extLst>
          </p:cNvPr>
          <p:cNvCxnSpPr>
            <a:endCxn id="11" idx="1"/>
          </p:cNvCxnSpPr>
          <p:nvPr/>
        </p:nvCxnSpPr>
        <p:spPr>
          <a:xfrm>
            <a:off x="3171463" y="5384127"/>
            <a:ext cx="107761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29F719-89D8-4CB6-A1EE-CA87801D4B62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6046817" y="2591011"/>
            <a:ext cx="2200718" cy="49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DE8B65-F235-4345-B2F5-34D9770C2F6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742208" y="5361051"/>
            <a:ext cx="2574716" cy="23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3D547-2EF8-44FE-A810-CAF6E96F9DF8}"/>
              </a:ext>
            </a:extLst>
          </p:cNvPr>
          <p:cNvCxnSpPr>
            <a:cxnSpLocks/>
          </p:cNvCxnSpPr>
          <p:nvPr/>
        </p:nvCxnSpPr>
        <p:spPr>
          <a:xfrm>
            <a:off x="7086600" y="2615565"/>
            <a:ext cx="0" cy="2690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0411-A5EA-4CFF-844B-2F58240D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06501"/>
          </a:xfrm>
        </p:spPr>
        <p:txBody>
          <a:bodyPr/>
          <a:lstStyle/>
          <a:p>
            <a:pPr algn="ctr"/>
            <a:r>
              <a:rPr lang="en-US" dirty="0"/>
              <a:t>Units 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30B42B-81F2-41B0-B6EA-27A887DC94D1}"/>
              </a:ext>
            </a:extLst>
          </p:cNvPr>
          <p:cNvCxnSpPr>
            <a:cxnSpLocks/>
          </p:cNvCxnSpPr>
          <p:nvPr/>
        </p:nvCxnSpPr>
        <p:spPr>
          <a:xfrm flipH="1">
            <a:off x="6025368" y="3797156"/>
            <a:ext cx="9267" cy="520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94F1A4-8B86-498C-9FCF-A956AEA925CD}"/>
              </a:ext>
            </a:extLst>
          </p:cNvPr>
          <p:cNvSpPr txBox="1"/>
          <p:nvPr/>
        </p:nvSpPr>
        <p:spPr>
          <a:xfrm>
            <a:off x="5365387" y="5939393"/>
            <a:ext cx="1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MinerUnit</a:t>
            </a:r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5909C91-1CF7-4BBF-9F56-AC6E74736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829" y="4528358"/>
            <a:ext cx="956544" cy="1275392"/>
          </a:xfrm>
          <a:prstGeom prst="rect">
            <a:avLst/>
          </a:prstGeom>
        </p:spPr>
      </p:pic>
      <p:pic>
        <p:nvPicPr>
          <p:cNvPr id="3" name="Picture 6" descr="A picture containing building, window, light&#10;&#10;Description automatically generated">
            <a:extLst>
              <a:ext uri="{FF2B5EF4-FFF2-40B4-BE49-F238E27FC236}">
                <a16:creationId xmlns:a16="http://schemas.microsoft.com/office/drawing/2014/main" id="{0845B6E0-724A-439E-AD24-A0B451A33F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7" t="23460" r="23819" b="32996"/>
          <a:stretch/>
        </p:blipFill>
        <p:spPr>
          <a:xfrm>
            <a:off x="5044824" y="1583327"/>
            <a:ext cx="2102351" cy="20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3605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4D58C3"/>
      </a:accent1>
      <a:accent2>
        <a:srgbClr val="3B78B1"/>
      </a:accent2>
      <a:accent3>
        <a:srgbClr val="48B1B9"/>
      </a:accent3>
      <a:accent4>
        <a:srgbClr val="3BB188"/>
      </a:accent4>
      <a:accent5>
        <a:srgbClr val="49B963"/>
      </a:accent5>
      <a:accent6>
        <a:srgbClr val="50B13B"/>
      </a:accent6>
      <a:hlink>
        <a:srgbClr val="32965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156</Words>
  <Application>Microsoft Office PowerPoint</Application>
  <PresentationFormat>แบบจอกว้าง</PresentationFormat>
  <Paragraphs>85</Paragraphs>
  <Slides>16</Slides>
  <Notes>0</Notes>
  <HiddenSlides>2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TH SarabunPSK</vt:lpstr>
      <vt:lpstr>Walbaum Display</vt:lpstr>
      <vt:lpstr>3DFloatVTI</vt:lpstr>
      <vt:lpstr>งานนำเสนอ PowerPoint</vt:lpstr>
      <vt:lpstr>ตารางแผนการพัฒนา เกม สงครามไซเบอร์ </vt:lpstr>
      <vt:lpstr>Avalink</vt:lpstr>
      <vt:lpstr>แผนผัง</vt:lpstr>
      <vt:lpstr>Units base</vt:lpstr>
      <vt:lpstr>Hero base </vt:lpstr>
      <vt:lpstr>Elesiam </vt:lpstr>
      <vt:lpstr>แผนผัง </vt:lpstr>
      <vt:lpstr>Units base</vt:lpstr>
      <vt:lpstr>Hero base </vt:lpstr>
      <vt:lpstr>Heresys</vt:lpstr>
      <vt:lpstr>แผนผัง</vt:lpstr>
      <vt:lpstr>Units base </vt:lpstr>
      <vt:lpstr>Hero base </vt:lpstr>
      <vt:lpstr>ระบบ</vt:lpstr>
      <vt:lpstr>กราฟฟิก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Chakkapong RATTANASUK</dc:creator>
  <cp:lastModifiedBy>User</cp:lastModifiedBy>
  <cp:revision>24</cp:revision>
  <dcterms:created xsi:type="dcterms:W3CDTF">2020-08-26T07:47:59Z</dcterms:created>
  <dcterms:modified xsi:type="dcterms:W3CDTF">2020-08-27T10:02:33Z</dcterms:modified>
</cp:coreProperties>
</file>