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2" r:id="rId25"/>
    <p:sldId id="283" r:id="rId26"/>
    <p:sldId id="284" r:id="rId27"/>
    <p:sldId id="280" r:id="rId28"/>
    <p:sldId id="285" r:id="rId29"/>
    <p:sldId id="286" r:id="rId30"/>
    <p:sldId id="287" r:id="rId31"/>
    <p:sldId id="281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BE1-BF9F-42E2-B144-8C699CBC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163B-60CD-480A-BF6A-850DCDBF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EBDA-CE27-41E1-AF43-18F26CE5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CA4-C15A-4FF1-B628-BD5B7C84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0701-1488-4A23-A63C-ECFEC0FA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F595-FB03-4823-AC21-43039BA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594E7-D38E-4B76-991A-55E76A12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A41D-4E7E-4E40-A04E-3966A07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CA92-48B4-4B8F-BF32-1576122A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D88E-CE13-402F-AA6D-BDCD9A6F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9C0B9-6445-4049-A93D-4F1B3D8B6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A3BE-157A-4278-A3DB-286315AE3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FFB7-41D7-43E8-8FDC-D8D5E3D4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6D58-0E60-48D4-AF2D-8B9B463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1344-A1B2-4395-AC20-DF7AD9C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F2C-13B3-4D50-A576-65BFA8BC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253F-2611-49E4-AAD1-916DA47B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4254-E314-4C90-8C1F-1AB7536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BCDB9-A580-4A58-842D-7C1CEE93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55E5-6E9D-41B8-B9F2-6EB0D85A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DE87-D145-4322-A61D-E09775D3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1B37D-6CB7-401F-B336-05E7F2B3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F66C-94BA-4B4B-9312-58364D9C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B2C4-7F43-4B0D-A2F6-6651D25A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AD3F-113E-4883-A34D-4169920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8E3B-5CDB-4DC3-944F-2DCD3B97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A1BC-B0F9-4AD3-A4F2-ECCA0D149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F0B1A-E4BF-4CDF-B0F5-3814D2C5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CEC4-FF95-475E-894C-59F0C5C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2A057-D450-4484-B852-989A8A9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1C8C-8401-4E7B-B5A3-90746ED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2B4-9E65-4C4C-959E-B85E07EF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47A9D-D002-4AE0-938C-8D4EFB5B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1EEE-DBB3-4BB3-B7F4-A282F8E0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1323-0F6E-4494-A2CC-FBDA574A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1AF2-114C-4393-A85B-B74FD79F8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3AA95-B465-411E-B2FA-BCCA70EB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1CB43-0839-4042-8A54-11F6A3AC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17D4C-5E34-434B-A4ED-07ABB83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AA5-2DC2-4E27-8CFC-69D0206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8637-5A6E-4D2F-9936-114075C8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0794-ADA4-4261-A024-6260E968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BC7FD-9AC0-4B61-AE42-35CDF4EE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41933-5646-4308-8D07-6360D64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0562C-F2EF-48A7-9CA2-D7B7195E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2C8A-C1A6-471B-975E-D2100654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5B9C-F74D-4365-9D18-F51C8222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5468-FE67-43CB-895C-145F2718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3678-E80C-4D2B-9E0E-E27C50FE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DBA8-6435-4CC0-AB71-9E9C04E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63C2-5248-4CAA-B7BA-1B494351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8DE-7A32-4128-A5AC-DDD8F893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EEB-8505-4D6F-819E-32AD80F5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3F75-EFF2-4312-8927-BE01A673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A8B99-FBCA-4EA7-96DE-D35DFC59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110E-A2DD-4DA6-BC32-5BDBD99D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350F-AEC9-4577-BB6D-7E67B8C2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2F41-9ACC-40C9-AB65-30072BA1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CB267-A22A-4191-8BDA-E7DCC8F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A9DB1-A42C-44B1-85D7-BF259BED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E9C2-AD2D-4B45-AE03-652A1D70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9B9E-D7DE-4DEF-96BA-993351FDB3A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29-7C83-4973-8CA4-ECEEC4572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F29B-E0EB-4576-93F4-BB905580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DB81-4EBF-47BB-BA07-C208C371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25E6F-08E3-49DE-9A70-987B4D9021E1}"/>
              </a:ext>
            </a:extLst>
          </p:cNvPr>
          <p:cNvSpPr txBox="1"/>
          <p:nvPr/>
        </p:nvSpPr>
        <p:spPr>
          <a:xfrm>
            <a:off x="1641231" y="617415"/>
            <a:ext cx="1883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ยูนิต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ชนิด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ความเร็วโจมตี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ความเร็วเคลื่อนที่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เวลาในการสร้าง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89975-5ADA-4982-B986-ACC5016F509C}"/>
              </a:ext>
            </a:extLst>
          </p:cNvPr>
          <p:cNvSpPr txBox="1"/>
          <p:nvPr/>
        </p:nvSpPr>
        <p:spPr>
          <a:xfrm>
            <a:off x="4368801" y="617415"/>
            <a:ext cx="1883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สิ่งก่อสร้าง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ระยะเวลาในการสร้าง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ความสามารถ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DAD2-9740-4349-8802-735B48ABC78A}"/>
              </a:ext>
            </a:extLst>
          </p:cNvPr>
          <p:cNvSpPr txBox="1"/>
          <p:nvPr/>
        </p:nvSpPr>
        <p:spPr>
          <a:xfrm>
            <a:off x="6627446" y="617415"/>
            <a:ext cx="1883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ป้อมปืน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พลังโจมตี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เกราะ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พลังชีวิต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ราคา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ระยะเวลาในการสร้าง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40 - 60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470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9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635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694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90 - 120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ทำความเสียหายสิ่งก่อสร้างได้อีก 50</a:t>
            </a:r>
            <a:r>
              <a:rPr lang="en-US" sz="2000" dirty="0"/>
              <a:t>%</a:t>
            </a:r>
            <a:r>
              <a:rPr lang="th-TH" sz="2000" dirty="0"/>
              <a:t> จากพลังโจมตี และสิ่งก่อสร้างที่อยู่ใกล้เคียงจะได้รับความเสียหายด้วย 50</a:t>
            </a:r>
            <a:r>
              <a:rPr lang="en-US" sz="2000" dirty="0"/>
              <a:t>% </a:t>
            </a:r>
            <a:r>
              <a:rPr lang="th-TH" sz="2000" dirty="0"/>
              <a:t>			จากพลังโจมตี</a:t>
            </a:r>
            <a:endParaRPr lang="en-US" sz="2000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7427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 25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340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567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15 - 24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130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020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30 - 40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310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360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4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7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40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386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80 - 110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290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1200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2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ศัตรูที่อยู่ในวงสก</a:t>
            </a:r>
            <a:r>
              <a:rPr lang="th-TH" sz="2000" dirty="0" err="1"/>
              <a:t>ิล</a:t>
            </a:r>
            <a:r>
              <a:rPr lang="th-TH" sz="2000" dirty="0"/>
              <a:t>จะถูกหยุดไม่สามารถออกคำสั่งได้เป็นเวลา 3 </a:t>
            </a:r>
            <a:r>
              <a:rPr lang="en-US" sz="2000" dirty="0"/>
              <a:t>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8898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</a:t>
            </a:r>
            <a:br>
              <a:rPr lang="th-TH" sz="2000" dirty="0"/>
            </a:b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18 -  28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15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260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520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125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5.5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360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25 - 40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270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340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6.5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57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5A5-0BF1-400F-9970-98F6BC2D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ก่อนเริ่มเกม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AF33-41D1-4C2F-B421-B29CABB1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กดเข้าเกม</a:t>
            </a:r>
          </a:p>
          <a:p>
            <a:r>
              <a:rPr lang="th-TH" dirty="0"/>
              <a:t>เลือกเผ่าที่จะเล่น</a:t>
            </a:r>
          </a:p>
          <a:p>
            <a:r>
              <a:rPr lang="th-TH" dirty="0"/>
              <a:t>กดเริ่มเกม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249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บิน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60 - 80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170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480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6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360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9.5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990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</a:t>
            </a:r>
            <a:r>
              <a:rPr lang="th-TH" sz="2000" dirty="0"/>
              <a:t>ขุดแร่</a:t>
            </a:r>
            <a:r>
              <a:rPr lang="en-US" sz="2000" dirty="0"/>
              <a:t>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300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420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4.5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095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	Hero/Key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80 - 110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30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1400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8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700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30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ความสามารถพิเศษ	</a:t>
            </a:r>
            <a:r>
              <a:rPr lang="en-US" sz="2000" dirty="0"/>
              <a:t>:	</a:t>
            </a:r>
            <a:r>
              <a:rPr lang="th-TH" sz="2000" dirty="0"/>
              <a:t>สร้างโล่ดูดซับความเสียหายให้กับยูนิตพันธมิตรที่อยู่ในวงรัศมีสก</a:t>
            </a:r>
            <a:r>
              <a:rPr lang="th-TH" sz="2000" dirty="0" err="1"/>
              <a:t>ิล</a:t>
            </a:r>
            <a:r>
              <a:rPr lang="th-TH" sz="2000" dirty="0"/>
              <a:t>เป็นระยะเวลา 4 </a:t>
            </a:r>
            <a:r>
              <a:rPr lang="en-US" sz="2000" dirty="0"/>
              <a:t>s </a:t>
            </a:r>
            <a:r>
              <a:rPr lang="th-TH" sz="2000" dirty="0"/>
              <a:t>โดยยูนิตที่ได้รับผลของบัพจะ			ไม่ได้รับความเสียหาย</a:t>
            </a:r>
            <a:r>
              <a:rPr lang="th-TH" sz="2000" dirty="0" err="1"/>
              <a:t>ใดๆ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152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220160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500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20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Herobase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40193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350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79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1000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4730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264392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550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18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Guntower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9180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360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14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0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028-566D-4615-8014-B6F30F54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เริ่มต้นเกม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F0B6-FA17-4A11-8D7B-6B90947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ทรัพยากรเริ่มต้น </a:t>
            </a:r>
            <a:r>
              <a:rPr lang="en-US" dirty="0"/>
              <a:t>5000</a:t>
            </a:r>
          </a:p>
          <a:p>
            <a:r>
              <a:rPr lang="th-TH" dirty="0"/>
              <a:t>จำนวนยูนิตที่สร้างได้ </a:t>
            </a:r>
            <a:r>
              <a:rPr lang="en-US" dirty="0"/>
              <a:t> 5 </a:t>
            </a:r>
            <a:r>
              <a:rPr lang="th-TH" dirty="0"/>
              <a:t>ยูนิต</a:t>
            </a:r>
          </a:p>
          <a:p>
            <a:r>
              <a:rPr lang="th-TH" dirty="0"/>
              <a:t>สิ่งก่อสร้างหลัก</a:t>
            </a:r>
          </a:p>
          <a:p>
            <a:r>
              <a:rPr lang="th-TH" dirty="0"/>
              <a:t>สิ่งก่อสร้างที่สร้างได้ </a:t>
            </a:r>
            <a:r>
              <a:rPr lang="en-US" dirty="0" err="1"/>
              <a:t>unitbase</a:t>
            </a:r>
            <a:r>
              <a:rPr lang="en-US" dirty="0"/>
              <a:t> ,</a:t>
            </a:r>
            <a:r>
              <a:rPr lang="en-US" dirty="0" err="1"/>
              <a:t>emblemtower</a:t>
            </a:r>
            <a:endParaRPr lang="en-US" dirty="0"/>
          </a:p>
          <a:p>
            <a:endParaRPr lang="th-TH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5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1100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09870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Maincrystal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2500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</a:t>
            </a:r>
            <a:r>
              <a:rPr lang="th-TH" sz="2000" dirty="0"/>
              <a:t>ไม่มี</a:t>
            </a:r>
            <a:endParaRPr lang="en-US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เป็นสิ่งก่อสร้างเป้าหมายที่ถ้าถูกทำลาย ฝ่ายเจ้าของสิ่งก่อสร้างนี้จะถือว่าแพ้เกมทันที และไม่สามารถสร้างได้</a:t>
            </a:r>
          </a:p>
        </p:txBody>
      </p:sp>
    </p:spTree>
    <p:extLst>
      <p:ext uri="{BB962C8B-B14F-4D97-AF65-F5344CB8AC3E}">
        <p14:creationId xmlns:p14="http://schemas.microsoft.com/office/powerpoint/2010/main" val="161753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Unitbase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8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480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17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สามารถสร้างยูนิตนักขุดแร่</a:t>
            </a:r>
            <a:r>
              <a:rPr lang="en-US" sz="2000" dirty="0"/>
              <a:t>,</a:t>
            </a:r>
            <a:r>
              <a:rPr lang="th-TH" sz="2000" dirty="0"/>
              <a:t>โจมตีใกล้ และโจมตีไกลได้ แต่ถ้าสร้าง </a:t>
            </a:r>
            <a:r>
              <a:rPr lang="en-US" sz="2000" dirty="0" err="1"/>
              <a:t>Emblemtower</a:t>
            </a:r>
            <a:r>
              <a:rPr lang="en-US" sz="2000" dirty="0"/>
              <a:t> </a:t>
            </a:r>
            <a:r>
              <a:rPr lang="th-TH" sz="2000" dirty="0"/>
              <a:t>ได้จะสามารถสร้างยูนิตบินได้ </a:t>
            </a:r>
          </a:p>
        </p:txBody>
      </p:sp>
    </p:spTree>
    <p:extLst>
      <p:ext uri="{BB962C8B-B14F-4D97-AF65-F5344CB8AC3E}">
        <p14:creationId xmlns:p14="http://schemas.microsoft.com/office/powerpoint/2010/main" val="342568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Emblemtower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650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8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320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14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สามารถเพ</a:t>
            </a:r>
            <a:r>
              <a:rPr lang="th-TH" sz="2000" dirty="0" err="1"/>
              <a:t>ิ่</a:t>
            </a:r>
            <a:r>
              <a:rPr lang="th-TH" sz="2000" dirty="0"/>
              <a:t>มล</a:t>
            </a:r>
            <a:r>
              <a:rPr lang="th-TH" sz="2000" dirty="0" err="1"/>
              <a:t>ิมิตข</a:t>
            </a:r>
            <a:r>
              <a:rPr lang="th-TH" sz="2000" dirty="0"/>
              <a:t>องจำนวนยูนิตได้ 10 </a:t>
            </a:r>
            <a:r>
              <a:rPr lang="en-US" sz="2000" dirty="0" err="1"/>
              <a:t>lt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70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รายละเอียดสิ่งก่อสร้าง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Herobase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1700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10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1100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25 s</a:t>
            </a:r>
            <a:endParaRPr lang="th-TH" sz="2000" dirty="0"/>
          </a:p>
          <a:p>
            <a:pPr marL="285750" indent="-285750"/>
            <a:r>
              <a:rPr lang="th-TH" sz="2000" dirty="0"/>
              <a:t>ความสามารถ</a:t>
            </a:r>
            <a:r>
              <a:rPr lang="en-US" sz="2000" dirty="0"/>
              <a:t>	: </a:t>
            </a:r>
            <a:r>
              <a:rPr lang="th-TH" sz="2000" dirty="0"/>
              <a:t>เป็นสิ่งก่อสร้างที่ต้องสร้าง </a:t>
            </a:r>
            <a:r>
              <a:rPr lang="en-US" sz="2000" dirty="0" err="1"/>
              <a:t>Emblemtower</a:t>
            </a:r>
            <a:r>
              <a:rPr lang="th-TH" sz="2000" dirty="0"/>
              <a:t> และ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Unitbase</a:t>
            </a:r>
            <a:r>
              <a:rPr lang="th-TH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Calibri" panose="020F0502020204030204" pitchFamily="34" charset="0"/>
              </a:rPr>
              <a:t>ก่อนจึงจะสร้างได้ โดยสามารถสร้างยูนิตฮีโร่ได้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21742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60 - 75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800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7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400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10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871633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Heresys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50 - 67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760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6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350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10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27704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รายละเอียดป้อมปืน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Avalink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 </a:t>
            </a:r>
            <a:r>
              <a:rPr lang="en-US" sz="2000" dirty="0" err="1"/>
              <a:t>Guntower</a:t>
            </a:r>
            <a:endParaRPr lang="en-US" sz="2000" dirty="0"/>
          </a:p>
          <a:p>
            <a:pPr marL="285750" indent="-285750"/>
            <a:r>
              <a:rPr lang="th-TH" sz="2000" dirty="0"/>
              <a:t>พลังโจมตี	</a:t>
            </a:r>
            <a:r>
              <a:rPr lang="en-US" sz="2000" dirty="0"/>
              <a:t>: 65 - 80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พลังชีวิต		</a:t>
            </a:r>
            <a:r>
              <a:rPr lang="en-US" sz="2000" dirty="0"/>
              <a:t>: 900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 7</a:t>
            </a:r>
            <a:endParaRPr lang="th-TH" sz="2000" dirty="0"/>
          </a:p>
          <a:p>
            <a:pPr marL="285750" indent="-285750"/>
            <a:r>
              <a:rPr lang="th-TH" sz="2000" dirty="0"/>
              <a:t>ราคา		</a:t>
            </a:r>
            <a:r>
              <a:rPr lang="en-US" sz="2000" dirty="0"/>
              <a:t>: 320</a:t>
            </a:r>
            <a:endParaRPr lang="th-TH" sz="2000" dirty="0"/>
          </a:p>
          <a:p>
            <a:pPr marL="285750" indent="-285750"/>
            <a:r>
              <a:rPr lang="th-TH" sz="2000" dirty="0"/>
              <a:t>ระยะเวลาในการสร้าง	</a:t>
            </a:r>
            <a:r>
              <a:rPr lang="en-US" sz="2000" dirty="0"/>
              <a:t>: 9 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39830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43A1-0E0A-40A6-9C93-8FA635BD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215"/>
            <a:ext cx="10515600" cy="5762748"/>
          </a:xfrm>
        </p:spPr>
        <p:txBody>
          <a:bodyPr/>
          <a:lstStyle/>
          <a:p>
            <a:r>
              <a:rPr lang="th-TH" dirty="0"/>
              <a:t>สร้าง </a:t>
            </a:r>
            <a:r>
              <a:rPr lang="en-US" dirty="0" err="1"/>
              <a:t>unitbase</a:t>
            </a:r>
            <a:r>
              <a:rPr lang="th-TH" dirty="0"/>
              <a:t> เพื่อปลดล็อค ยูนิตทหาร และ ยูนิตเก็บทรัพยากร</a:t>
            </a:r>
            <a:endParaRPr lang="en-US" dirty="0"/>
          </a:p>
          <a:p>
            <a:r>
              <a:rPr lang="th-TH" dirty="0"/>
              <a:t>สร้างยูนิตเก็บทรัพยากร เพื่อ เก็บทรัยากร</a:t>
            </a:r>
          </a:p>
          <a:p>
            <a:r>
              <a:rPr lang="th-TH" dirty="0"/>
              <a:t>สร้าง </a:t>
            </a:r>
            <a:r>
              <a:rPr lang="en-US" dirty="0" err="1"/>
              <a:t>emblemtower</a:t>
            </a:r>
            <a:r>
              <a:rPr lang="th-TH" dirty="0"/>
              <a:t> เพื่อ เพิ่มจำนวนยูนิตที่สร้างได้</a:t>
            </a:r>
          </a:p>
          <a:p>
            <a:r>
              <a:rPr lang="th-TH" dirty="0"/>
              <a:t>เมื่อ </a:t>
            </a:r>
            <a:r>
              <a:rPr lang="en-US" dirty="0" err="1"/>
              <a:t>unitbase</a:t>
            </a:r>
            <a:r>
              <a:rPr lang="th-TH" dirty="0"/>
              <a:t> จะปลดล็อค ป้อมปืน</a:t>
            </a:r>
          </a:p>
          <a:p>
            <a:r>
              <a:rPr lang="th-TH" dirty="0"/>
              <a:t>เมื่อสร้าง </a:t>
            </a:r>
            <a:r>
              <a:rPr lang="en-US" dirty="0" err="1"/>
              <a:t>unitbase</a:t>
            </a:r>
            <a:r>
              <a:rPr lang="th-TH" dirty="0"/>
              <a:t> และ </a:t>
            </a:r>
            <a:r>
              <a:rPr lang="en-US" dirty="0" err="1"/>
              <a:t>emblemtower</a:t>
            </a:r>
            <a:r>
              <a:rPr lang="th-TH" dirty="0"/>
              <a:t> แล้ว จะปลดล็อค </a:t>
            </a:r>
            <a:r>
              <a:rPr lang="en-US" dirty="0" err="1"/>
              <a:t>herobase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สร้าง </a:t>
            </a:r>
            <a:r>
              <a:rPr lang="en-US" dirty="0" err="1"/>
              <a:t>herobase</a:t>
            </a:r>
            <a:r>
              <a:rPr lang="en-US" dirty="0"/>
              <a:t> </a:t>
            </a:r>
            <a:r>
              <a:rPr lang="th-TH" dirty="0"/>
              <a:t> เพื่อ ปลดล็อคยูนิต</a:t>
            </a:r>
            <a:r>
              <a:rPr lang="en-US" dirty="0"/>
              <a:t> hero</a:t>
            </a:r>
          </a:p>
        </p:txBody>
      </p:sp>
    </p:spTree>
    <p:extLst>
      <p:ext uri="{BB962C8B-B14F-4D97-AF65-F5344CB8AC3E}">
        <p14:creationId xmlns:p14="http://schemas.microsoft.com/office/powerpoint/2010/main" val="27796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457-C170-415C-9B46-D9DEC082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การเล่น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720C-DD6E-46DE-A022-893B6896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คลิกเมาซ้ายที่ยูนิตเพื่อเลือกยูนิตที่จะควบคุบ</a:t>
            </a:r>
          </a:p>
          <a:p>
            <a:r>
              <a:rPr lang="th-TH" dirty="0"/>
              <a:t>คลิกเมาส์ซ้ายในที่ว่างจะเป็นการยกเลิกการเลือกยูนิตนั้น</a:t>
            </a:r>
          </a:p>
          <a:p>
            <a:r>
              <a:rPr lang="th-TH" dirty="0"/>
              <a:t>ใช้การคลิกเมาส์ช้ายในการควบคุมยูนิตให้เคลื่อนที่ไปยังจุดที่คลิก</a:t>
            </a:r>
          </a:p>
          <a:p>
            <a:r>
              <a:rPr lang="th-TH" dirty="0"/>
              <a:t>หากควบคุมยูนิตทหารแล้วคลิกซ้ายที่สิ่งก่อสร้างหรือยูนิตของฝ่ายตรงข้าม</a:t>
            </a:r>
          </a:p>
          <a:p>
            <a:pPr lvl="1"/>
            <a:r>
              <a:rPr lang="th-TH" dirty="0"/>
              <a:t>หากอยู่ในระยะโจมตีจะเป็นการสั่งใช้ยูนิตที่เราควมคุมทำการโจมตีสิ่งนั้น</a:t>
            </a:r>
          </a:p>
          <a:p>
            <a:pPr lvl="1"/>
            <a:r>
              <a:rPr lang="th-TH" dirty="0"/>
              <a:t>หากอยู่นอกระยะยูนิตเราจะทำการเคลื่อนที่เข้าไปโจมตี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04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092D-88DB-4F93-8409-98337ED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646"/>
            <a:ext cx="10515600" cy="5442317"/>
          </a:xfrm>
        </p:spPr>
        <p:txBody>
          <a:bodyPr>
            <a:normAutofit/>
          </a:bodyPr>
          <a:lstStyle/>
          <a:p>
            <a:r>
              <a:rPr lang="th-TH" dirty="0"/>
              <a:t>หากควบคุมยูนิตเก็บทรัพยากร</a:t>
            </a:r>
          </a:p>
          <a:p>
            <a:pPr lvl="1"/>
            <a:r>
              <a:rPr lang="th-TH" dirty="0"/>
              <a:t>ยูนิตเก็บทรัพยากรไม่สามารถโจมตียูนิตหรือสิ่งก่อสร้างได้</a:t>
            </a:r>
          </a:p>
          <a:p>
            <a:pPr lvl="1"/>
            <a:r>
              <a:rPr lang="th-TH" dirty="0"/>
              <a:t>คลิกที่แหล่งทรัพยากรจะเป็นการสั่งให้ทำการเก็บทรัพยากร</a:t>
            </a:r>
          </a:p>
          <a:p>
            <a:pPr lvl="1"/>
            <a:r>
              <a:rPr lang="th-TH" dirty="0"/>
              <a:t>คลิกซ้ายที่ ก้อนหิน หรือ ต้นไม้ จะเป็นการทำลายหินหรือตัดต้นไม้ทิ้ง</a:t>
            </a:r>
          </a:p>
          <a:p>
            <a:pPr lvl="1"/>
            <a:r>
              <a:rPr lang="th-TH" dirty="0"/>
              <a:t>คลิกขวาที่พื่นที่ต่างระดับเพื่อลดระดับพื้นที่ตรงนั้น</a:t>
            </a:r>
          </a:p>
          <a:p>
            <a:r>
              <a:rPr lang="th-TH" dirty="0"/>
              <a:t>หากควบคุมยูนิต</a:t>
            </a:r>
            <a:r>
              <a:rPr lang="en-US" dirty="0"/>
              <a:t>hero</a:t>
            </a:r>
          </a:p>
          <a:p>
            <a:pPr lvl="1"/>
            <a:r>
              <a:rPr lang="th-TH" dirty="0"/>
              <a:t>ใช้การคลิกเมาส์ช้ายในการควบคุมยูนิตให้เคลื่อนที่ไปยังจุดที่คลิก</a:t>
            </a:r>
          </a:p>
          <a:p>
            <a:pPr lvl="1"/>
            <a:r>
              <a:rPr lang="th-TH" dirty="0"/>
              <a:t>หากอยู่ในระยะโจมตีจะเป็นการสั่งใช้ยูนิตที่เราควมคุมทำการโจมตีสิ่งนั้น</a:t>
            </a:r>
          </a:p>
          <a:p>
            <a:pPr lvl="1"/>
            <a:r>
              <a:rPr lang="th-TH" dirty="0"/>
              <a:t>หากอยู่นอกระยะยูนิตเราจะทำการเคลื่อนที่เข้าไปโจมตี</a:t>
            </a:r>
          </a:p>
          <a:p>
            <a:pPr lvl="1"/>
            <a:r>
              <a:rPr lang="th-TH" dirty="0"/>
              <a:t>ทำการกดปุ่ม</a:t>
            </a:r>
            <a:r>
              <a:rPr lang="en-US" dirty="0"/>
              <a:t>“Q”</a:t>
            </a:r>
            <a:r>
              <a:rPr lang="th-TH" dirty="0"/>
              <a:t> เพื่อใช้สกิลโดยใช้เมาส์คลิกซ้ายในการเลือกเป้าหมายหรือ พื้นที่ในการใช้สกิล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67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0389-0C0A-4CBE-9171-16FE0FEA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ความเสียหาย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4F-B336-4AF7-A53A-283425C9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ความเสียหายคิดจาก พลังโจมตีของผู้โจมตี </a:t>
            </a:r>
            <a:r>
              <a:rPr lang="en-US" dirty="0"/>
              <a:t>– </a:t>
            </a:r>
            <a:r>
              <a:rPr lang="th-TH" dirty="0"/>
              <a:t>เกราะของเป้าหมาย</a:t>
            </a:r>
          </a:p>
          <a:p>
            <a:r>
              <a:rPr lang="th-TH" dirty="0"/>
              <a:t>พลังชีวิตลดตามความเสียหาย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Brute Injector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โจมตีใกล้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 30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10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500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120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5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777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C65-35D4-48E2-B610-6CFBBEBD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รายละเอียดยูนิต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823-7BE5-4A6A-AE28-DA01759A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59"/>
            <a:ext cx="2029287" cy="44705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ฝ่าย </a:t>
            </a:r>
            <a:r>
              <a:rPr lang="en-US" dirty="0" err="1"/>
              <a:t>Elesiam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17F78-662D-4D3A-8BED-A2090D33FA87}"/>
              </a:ext>
            </a:extLst>
          </p:cNvPr>
          <p:cNvSpPr txBox="1">
            <a:spLocks/>
          </p:cNvSpPr>
          <p:nvPr/>
        </p:nvSpPr>
        <p:spPr>
          <a:xfrm>
            <a:off x="1024631" y="1914217"/>
            <a:ext cx="10515600" cy="426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ชื่อ		</a:t>
            </a:r>
            <a:r>
              <a:rPr lang="en-US" sz="2000" dirty="0"/>
              <a:t>:	 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ชนิด		</a:t>
            </a:r>
            <a:r>
              <a:rPr lang="en-US" sz="2000" dirty="0"/>
              <a:t>: 	</a:t>
            </a:r>
            <a:r>
              <a:rPr lang="th-TH" sz="2000" dirty="0"/>
              <a:t>โจมตีไกล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พลังโจมตี	</a:t>
            </a:r>
            <a:r>
              <a:rPr lang="en-US" sz="2000" dirty="0"/>
              <a:t>:	15 - 27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ระยะโจมตี	</a:t>
            </a:r>
            <a:r>
              <a:rPr lang="en-US" sz="2000" dirty="0"/>
              <a:t>:	110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ความเร็วโจมตี	</a:t>
            </a:r>
            <a:r>
              <a:rPr lang="en-US" sz="2000" dirty="0"/>
              <a:t>:	20</a:t>
            </a:r>
            <a:endParaRPr lang="th-TH" sz="2000" dirty="0"/>
          </a:p>
          <a:p>
            <a:pPr marL="285750" indent="-285750"/>
            <a:r>
              <a:rPr lang="th-TH" sz="2000" dirty="0"/>
              <a:t>ความเร็วเคลื่อนที่	</a:t>
            </a:r>
            <a:r>
              <a:rPr lang="en-US" sz="2000" dirty="0"/>
              <a:t>:	280</a:t>
            </a:r>
            <a:endParaRPr lang="th-TH" sz="2000" dirty="0"/>
          </a:p>
          <a:p>
            <a:pPr marL="285750" indent="-285750"/>
            <a:r>
              <a:rPr lang="th-TH" sz="2000" dirty="0"/>
              <a:t>พลังชีวิต	</a:t>
            </a:r>
            <a:r>
              <a:rPr lang="en-US" sz="2000" dirty="0"/>
              <a:t>	:	400</a:t>
            </a:r>
            <a:endParaRPr lang="th-TH" sz="2000" dirty="0"/>
          </a:p>
          <a:p>
            <a:pPr marL="285750" indent="-285750"/>
            <a:r>
              <a:rPr lang="th-TH" sz="2000" dirty="0"/>
              <a:t>เกราะ		</a:t>
            </a:r>
            <a:r>
              <a:rPr lang="en-US" sz="2000" dirty="0"/>
              <a:t>:	3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ราคา		</a:t>
            </a:r>
            <a:r>
              <a:rPr lang="en-US" sz="2000" dirty="0"/>
              <a:t>:	150</a:t>
            </a: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/>
              <a:t>เวลาในการสร้าง	</a:t>
            </a:r>
            <a:r>
              <a:rPr lang="en-US" sz="2000" dirty="0"/>
              <a:t>:	6 s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7398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2360</Words>
  <Application>Microsoft Office PowerPoint</Application>
  <PresentationFormat>แบบจอกว้าง</PresentationFormat>
  <Paragraphs>359</Paragraphs>
  <Slides>37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งานนำเสนอ PowerPoint</vt:lpstr>
      <vt:lpstr>ก่อนเริ่มเกม</vt:lpstr>
      <vt:lpstr>เริ่มต้นเกม</vt:lpstr>
      <vt:lpstr>งานนำเสนอ PowerPoint</vt:lpstr>
      <vt:lpstr>การเล่น</vt:lpstr>
      <vt:lpstr>งานนำเสนอ PowerPoint</vt:lpstr>
      <vt:lpstr>ความเสียหาย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รายละเอียดยูนิต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รายละเอียดสิ่งก่อสร้าง</vt:lpstr>
      <vt:lpstr>รายละเอียดป้อมปืน</vt:lpstr>
      <vt:lpstr>รายละเอียดป้อมปืน</vt:lpstr>
      <vt:lpstr>รายละเอียดป้อมปืน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Chakkapong RATTANASUK</dc:creator>
  <cp:lastModifiedBy>User</cp:lastModifiedBy>
  <cp:revision>29</cp:revision>
  <dcterms:created xsi:type="dcterms:W3CDTF">2020-09-02T17:28:19Z</dcterms:created>
  <dcterms:modified xsi:type="dcterms:W3CDTF">2020-09-03T07:57:17Z</dcterms:modified>
</cp:coreProperties>
</file>