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7C0E-A4FD-99DA-54B0-F7E9D5E7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62D8A-DFB6-8A66-A7CA-A996D786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4E9-51B2-6139-BBB1-8950AC60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7A48-96AE-7309-9D0E-4F4E45E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55EA-705E-8060-0B90-56194B6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FDB5-C076-F538-70F6-92A518D8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69E5-B974-0E6B-5E25-9A1499D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C7CD-55C3-CAD6-0CF6-6C98AACF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65B6-76A1-86CB-FE2F-1A317CE2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B4A7-7DB4-0C79-E19A-F440E246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0EA9-02B0-4780-779F-C0838AD00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73F45-A139-2353-F9C6-55A1A04CA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7D11-B245-2BEA-789B-20FE6AF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0CD0-48D6-9474-FB73-1A1E37C2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D65D-2536-2F35-C9BC-B289A60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009-1A1F-4A1B-2B53-6623583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6E2A-1171-FCF6-8583-C4CB52D7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AD74-6577-5653-2307-E256FD2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B8EA-3D1C-3A79-5EC4-423EE3EE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42F6-9C4B-2E0F-4476-0D7F7B4F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A83C-879C-5BF9-598D-672026EB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CCD3-16D8-D438-40E7-2BF444AE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93A8-DBF9-07B2-E17C-40DCC635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5522-F61B-600E-E7FD-83371B36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CF2B-5395-0A25-BE28-5A6585D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8CA-8B77-673D-25DA-6075416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A149-B5EC-6CBC-4B18-9672994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C506-48EA-4A19-2447-0E9FA834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48C1-D632-92E8-9FEF-535B24AE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11AA-5A2F-B0E3-F419-678B0E5E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FB2A-D009-779D-770F-9364264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29F8-8874-B905-E917-0AC7A7B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C732-00EF-5174-C3FA-EDDBB81A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F4FA3-81BC-D198-1E5D-0C779F40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73F7-A9FF-B903-03FD-B45966797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583C-1FB8-8D4F-2C81-BDAEF7EE0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00179-BBCD-40C4-036F-E2EF4D54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BB44C-9821-1D81-69FF-A86FE5DB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AD53-1233-9C12-26F8-1E27F85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06B9-F61A-298F-3EE5-1671109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D4149-E7DF-3EFB-3325-61F465C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43319-F499-F7FA-DB35-ECCADD3E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29E9-1B3A-2006-FBD1-D37DFF7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CD98E-65F1-A0F0-CC3E-CFEC1B14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D0B1B-47A5-C7E0-661E-ACEB5A6B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905C-894A-9A33-A31E-1712CE3D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FC1-DA0E-6FA8-9F05-71A023D5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136D-4676-356B-19C1-C520C474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4072-2A9F-ACFD-DF08-4C21AB0D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F15E-50AA-3934-C8C9-3BE510B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A8FC-4784-7632-85E3-D750F9AB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1773A-09D6-699A-553A-F989DF1F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9FE9-B8F1-EFC5-7F13-4E62F44A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4D56-C462-3104-E55C-2705B5587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0B422-BD68-BA5F-9403-F9FAC7C1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C8B3-158E-DA3C-3707-EA41E2AB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BA11-1594-3DBC-9B00-E1E614CD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71160-360D-0350-5E41-E0C4573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9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FB2AD-DCD5-18CE-1E84-2FAAF962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70FF6-32A9-4BA9-485D-BE9C064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D655-FBE8-B0ED-A884-1CD2EE106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D174-B0A9-4F6D-B996-FDF6F887871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7D2A-CC01-BA09-56DF-48E6114B5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C1F6-9DB2-3937-B564-CF685E07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0EDD-E894-4D7A-83D8-DCC750E8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268F2-6A9E-B081-49AA-B507B8EC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F3EE5-4952-4B7F-E24E-3EECE2C9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5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2A929-DA79-44BA-A056-DF2EED34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89D35-9AA0-9739-809B-730B5DC1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3A76-1A6C-CE7C-05DF-9DB749F9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3204C-EFE1-1488-39FB-2C19814000CE}"/>
              </a:ext>
            </a:extLst>
          </p:cNvPr>
          <p:cNvSpPr txBox="1"/>
          <p:nvPr/>
        </p:nvSpPr>
        <p:spPr>
          <a:xfrm>
            <a:off x="0" y="0"/>
            <a:ext cx="53644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CODE:</a:t>
            </a:r>
          </a:p>
          <a:p>
            <a:r>
              <a:rPr lang="en-US" sz="1100" dirty="0"/>
              <a:t>import cv2</a:t>
            </a:r>
          </a:p>
          <a:p>
            <a:endParaRPr lang="en-US" sz="1100" dirty="0"/>
          </a:p>
          <a:p>
            <a:r>
              <a:rPr lang="en-US" sz="1100" dirty="0"/>
              <a:t>def </a:t>
            </a:r>
            <a:r>
              <a:rPr lang="en-US" sz="1100" dirty="0" err="1"/>
              <a:t>remove_watermark_from_image</a:t>
            </a:r>
            <a:r>
              <a:rPr lang="en-US" sz="1100" dirty="0"/>
              <a:t>(</a:t>
            </a:r>
            <a:r>
              <a:rPr lang="en-US" sz="1100" dirty="0" err="1"/>
              <a:t>image_path</a:t>
            </a:r>
            <a:r>
              <a:rPr lang="en-US" sz="1100" dirty="0"/>
              <a:t>, </a:t>
            </a:r>
            <a:r>
              <a:rPr lang="en-US" sz="1100" dirty="0" err="1"/>
              <a:t>mask_path</a:t>
            </a:r>
            <a:r>
              <a:rPr lang="en-US" sz="1100" dirty="0"/>
              <a:t>):</a:t>
            </a:r>
          </a:p>
          <a:p>
            <a:r>
              <a:rPr lang="en-US" sz="1100" dirty="0"/>
              <a:t>    # Read the original image and its corresponding mask</a:t>
            </a:r>
          </a:p>
          <a:p>
            <a:r>
              <a:rPr lang="en-US" sz="1100" dirty="0"/>
              <a:t>    image = cv2.imread(</a:t>
            </a:r>
            <a:r>
              <a:rPr lang="en-US" sz="1100" dirty="0" err="1"/>
              <a:t>image_path</a:t>
            </a:r>
            <a:r>
              <a:rPr lang="en-US" sz="1100" dirty="0"/>
              <a:t>)</a:t>
            </a:r>
          </a:p>
          <a:p>
            <a:r>
              <a:rPr lang="en-US" sz="1100" dirty="0"/>
              <a:t>    mask = cv2.imread(</a:t>
            </a:r>
            <a:r>
              <a:rPr lang="en-US" sz="1100" dirty="0" err="1"/>
              <a:t>mask_path</a:t>
            </a:r>
            <a:r>
              <a:rPr lang="en-US" sz="1100" dirty="0"/>
              <a:t>, cv2.IMREAD_GRAYSCALE)</a:t>
            </a:r>
          </a:p>
          <a:p>
            <a:r>
              <a:rPr lang="en-US" sz="1100" dirty="0"/>
              <a:t>    # Convert the mask to binary</a:t>
            </a:r>
          </a:p>
          <a:p>
            <a:r>
              <a:rPr lang="en-US" sz="1100" dirty="0"/>
              <a:t>    ret, </a:t>
            </a:r>
            <a:r>
              <a:rPr lang="en-US" sz="1100" dirty="0" err="1"/>
              <a:t>binary_mask</a:t>
            </a:r>
            <a:r>
              <a:rPr lang="en-US" sz="1100" dirty="0"/>
              <a:t> = cv2.threshold(mask, 127, 255, cv2.THRESH_BINARY)</a:t>
            </a:r>
          </a:p>
          <a:p>
            <a:endParaRPr lang="en-US" sz="1100" dirty="0"/>
          </a:p>
          <a:p>
            <a:r>
              <a:rPr lang="en-US" sz="1100" dirty="0"/>
              <a:t>    # Invert the binary mask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inverted_mask</a:t>
            </a:r>
            <a:r>
              <a:rPr lang="en-US" sz="1100" dirty="0"/>
              <a:t> = cv2.bitwise_not(</a:t>
            </a:r>
            <a:r>
              <a:rPr lang="en-US" sz="1100" dirty="0" err="1"/>
              <a:t>binary_mask</a:t>
            </a:r>
            <a:r>
              <a:rPr lang="en-US" sz="1100" dirty="0"/>
              <a:t>)</a:t>
            </a:r>
          </a:p>
          <a:p>
            <a:r>
              <a:rPr lang="en-US" sz="1100" dirty="0"/>
              <a:t>    # Apply the inverted mask to the original image</a:t>
            </a:r>
          </a:p>
          <a:p>
            <a:r>
              <a:rPr lang="en-US" sz="1100" dirty="0"/>
              <a:t>    result = cv2.bitwise_and(image, image, mask=</a:t>
            </a:r>
            <a:r>
              <a:rPr lang="en-US" sz="1100" dirty="0" err="1"/>
              <a:t>inverted_mask</a:t>
            </a:r>
            <a:r>
              <a:rPr lang="en-US" sz="1100" dirty="0"/>
              <a:t>)</a:t>
            </a:r>
          </a:p>
          <a:p>
            <a:r>
              <a:rPr lang="en-US" sz="1100" dirty="0"/>
              <a:t>    return result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remove_watermark_from_video</a:t>
            </a:r>
            <a:r>
              <a:rPr lang="en-US" sz="1100" dirty="0"/>
              <a:t>(</a:t>
            </a:r>
            <a:r>
              <a:rPr lang="en-US" sz="1100" dirty="0" err="1"/>
              <a:t>video_path</a:t>
            </a:r>
            <a:r>
              <a:rPr lang="en-US" sz="1100" dirty="0"/>
              <a:t>, </a:t>
            </a:r>
            <a:r>
              <a:rPr lang="en-US" sz="1100" dirty="0" err="1"/>
              <a:t>mask_path</a:t>
            </a:r>
            <a:r>
              <a:rPr lang="en-US" sz="1100" dirty="0"/>
              <a:t>, </a:t>
            </a:r>
            <a:r>
              <a:rPr lang="en-US" sz="1100" dirty="0" err="1"/>
              <a:t>output_path</a:t>
            </a:r>
            <a:r>
              <a:rPr lang="en-US" sz="1100" dirty="0"/>
              <a:t>):</a:t>
            </a:r>
          </a:p>
          <a:p>
            <a:r>
              <a:rPr lang="en-US" sz="1100" dirty="0"/>
              <a:t>    # Open the video file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video_capture</a:t>
            </a:r>
            <a:r>
              <a:rPr lang="en-US" sz="1100" dirty="0"/>
              <a:t> = cv2.VideoCapture(</a:t>
            </a:r>
            <a:r>
              <a:rPr lang="en-US" sz="1100" dirty="0" err="1"/>
              <a:t>video_path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    # Get video properties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frame_width</a:t>
            </a:r>
            <a:r>
              <a:rPr lang="en-US" sz="1100" dirty="0"/>
              <a:t> = int(</a:t>
            </a:r>
            <a:r>
              <a:rPr lang="en-US" sz="1100" dirty="0" err="1"/>
              <a:t>video_capture.get</a:t>
            </a:r>
            <a:r>
              <a:rPr lang="en-US" sz="1100" dirty="0"/>
              <a:t>(cv2.CAP_PROP_FRAME_WIDTH))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frame_height</a:t>
            </a:r>
            <a:r>
              <a:rPr lang="en-US" sz="1100" dirty="0"/>
              <a:t> = int(</a:t>
            </a:r>
            <a:r>
              <a:rPr lang="en-US" sz="1100" dirty="0" err="1"/>
              <a:t>video_capture.get</a:t>
            </a:r>
            <a:r>
              <a:rPr lang="en-US" sz="1100" dirty="0"/>
              <a:t>(cv2.CAP_PROP_FRAME_HEIGHT))</a:t>
            </a:r>
          </a:p>
          <a:p>
            <a:r>
              <a:rPr lang="en-US" sz="1100" dirty="0"/>
              <a:t>    fps = int(</a:t>
            </a:r>
            <a:r>
              <a:rPr lang="en-US" sz="1100" dirty="0" err="1"/>
              <a:t>video_capture.get</a:t>
            </a:r>
            <a:r>
              <a:rPr lang="en-US" sz="1100" dirty="0"/>
              <a:t>(cv2.CAP_PROP_FPS))</a:t>
            </a:r>
          </a:p>
          <a:p>
            <a:endParaRPr lang="en-US" sz="1100" dirty="0"/>
          </a:p>
          <a:p>
            <a:r>
              <a:rPr lang="en-US" sz="1100" dirty="0"/>
              <a:t>    # Define the codec and create </a:t>
            </a:r>
            <a:r>
              <a:rPr lang="en-US" sz="1100" dirty="0" err="1"/>
              <a:t>VideoWriter</a:t>
            </a:r>
            <a:r>
              <a:rPr lang="en-US" sz="1100" dirty="0"/>
              <a:t> object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fourcc</a:t>
            </a:r>
            <a:r>
              <a:rPr lang="en-US" sz="1100" dirty="0"/>
              <a:t> = cv2.VideoWriter_fourcc(*'mp4v')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video_writer</a:t>
            </a:r>
            <a:r>
              <a:rPr lang="en-US" sz="1100" dirty="0"/>
              <a:t> = cv2.VideoWriter(</a:t>
            </a:r>
            <a:r>
              <a:rPr lang="en-US" sz="1100" dirty="0" err="1"/>
              <a:t>output_path</a:t>
            </a:r>
            <a:r>
              <a:rPr lang="en-US" sz="1100" dirty="0"/>
              <a:t>, </a:t>
            </a:r>
            <a:r>
              <a:rPr lang="en-US" sz="1100" dirty="0" err="1"/>
              <a:t>fourcc</a:t>
            </a:r>
            <a:r>
              <a:rPr lang="en-US" sz="1100" dirty="0"/>
              <a:t>, fps, (</a:t>
            </a:r>
            <a:r>
              <a:rPr lang="en-US" sz="1100" dirty="0" err="1"/>
              <a:t>frame_width</a:t>
            </a:r>
            <a:r>
              <a:rPr lang="en-US" sz="1100" dirty="0"/>
              <a:t>, </a:t>
            </a:r>
            <a:r>
              <a:rPr lang="en-US" sz="1100" dirty="0" err="1"/>
              <a:t>frame_height</a:t>
            </a:r>
            <a:r>
              <a:rPr lang="en-US" sz="1100" dirty="0"/>
              <a:t>))</a:t>
            </a:r>
          </a:p>
          <a:p>
            <a:endParaRPr lang="en-US" sz="1100" dirty="0"/>
          </a:p>
          <a:p>
            <a:r>
              <a:rPr lang="en-US" sz="1100" dirty="0"/>
              <a:t>    # Read the watermark mask</a:t>
            </a:r>
          </a:p>
          <a:p>
            <a:r>
              <a:rPr lang="en-US" sz="1100" dirty="0"/>
              <a:t>    mask = cv2.imread(</a:t>
            </a:r>
            <a:r>
              <a:rPr lang="en-US" sz="1100" dirty="0" err="1"/>
              <a:t>mask_path</a:t>
            </a:r>
            <a:r>
              <a:rPr lang="en-US" sz="1100" dirty="0"/>
              <a:t>, cv2.IMREAD_GRAYSCALE)</a:t>
            </a:r>
          </a:p>
          <a:p>
            <a:endParaRPr lang="en-US" sz="1100" dirty="0"/>
          </a:p>
          <a:p>
            <a:r>
              <a:rPr lang="en-US" sz="1100" dirty="0"/>
              <a:t>    # Convert the mask to binary</a:t>
            </a:r>
          </a:p>
          <a:p>
            <a:r>
              <a:rPr lang="en-US" sz="1100" dirty="0"/>
              <a:t>    ret, </a:t>
            </a:r>
            <a:r>
              <a:rPr lang="en-US" sz="1100" dirty="0" err="1"/>
              <a:t>binary_mask</a:t>
            </a:r>
            <a:r>
              <a:rPr lang="en-US" sz="1100" dirty="0"/>
              <a:t> = cv2.threshold(mask, 127, 255, cv2.THRESH_BINARY)</a:t>
            </a:r>
          </a:p>
          <a:p>
            <a:endParaRPr lang="en-US" sz="1100" dirty="0"/>
          </a:p>
          <a:p>
            <a:r>
              <a:rPr lang="en-US" sz="1100" dirty="0"/>
              <a:t>    # Invert the binary mask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inverted_mask</a:t>
            </a:r>
            <a:r>
              <a:rPr lang="en-US" sz="1100" dirty="0"/>
              <a:t> = cv2.bitwise_not(</a:t>
            </a:r>
            <a:r>
              <a:rPr lang="en-US" sz="1100" dirty="0" err="1"/>
              <a:t>binary_mask</a:t>
            </a:r>
            <a:r>
              <a:rPr lang="en-US" sz="1100" dirty="0"/>
              <a:t>)</a:t>
            </a:r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A6722-01F6-3C47-48BF-2C426DA9639D}"/>
              </a:ext>
            </a:extLst>
          </p:cNvPr>
          <p:cNvSpPr txBox="1"/>
          <p:nvPr/>
        </p:nvSpPr>
        <p:spPr>
          <a:xfrm>
            <a:off x="6410960" y="0"/>
            <a:ext cx="5709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# Process each frame in the video</a:t>
            </a:r>
          </a:p>
          <a:p>
            <a:r>
              <a:rPr lang="en-US" sz="1200" dirty="0"/>
              <a:t>    while True:</a:t>
            </a:r>
          </a:p>
          <a:p>
            <a:r>
              <a:rPr lang="en-US" sz="1200" dirty="0"/>
              <a:t>        ret, frame = </a:t>
            </a:r>
            <a:r>
              <a:rPr lang="en-US" sz="1200" dirty="0" err="1"/>
              <a:t>video_capture.read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if not ret:</a:t>
            </a:r>
          </a:p>
          <a:p>
            <a:r>
              <a:rPr lang="en-US" sz="1200" dirty="0"/>
              <a:t>            break</a:t>
            </a:r>
          </a:p>
          <a:p>
            <a:endParaRPr lang="en-US" sz="1200" dirty="0"/>
          </a:p>
          <a:p>
            <a:r>
              <a:rPr lang="en-US" sz="1200" dirty="0"/>
              <a:t>        # Apply the inverted mask to the frame</a:t>
            </a:r>
          </a:p>
          <a:p>
            <a:r>
              <a:rPr lang="en-US" sz="1200" dirty="0"/>
              <a:t>        result = cv2.bitwise_and(frame, frame, mask=</a:t>
            </a:r>
            <a:r>
              <a:rPr lang="en-US" sz="1200" dirty="0" err="1"/>
              <a:t>inverted_mask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    # Write the processed frame to the output video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video_writer.write</a:t>
            </a:r>
            <a:r>
              <a:rPr lang="en-US" sz="1200" dirty="0"/>
              <a:t>(result)</a:t>
            </a:r>
          </a:p>
          <a:p>
            <a:endParaRPr lang="en-US" sz="1200" dirty="0"/>
          </a:p>
          <a:p>
            <a:r>
              <a:rPr lang="en-US" sz="1200" dirty="0"/>
              <a:t>    # Release video objects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video_capture.release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video_writer.release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 print("Watermark removal from video is complete.")</a:t>
            </a:r>
          </a:p>
          <a:p>
            <a:endParaRPr lang="en-US" sz="1200" dirty="0"/>
          </a:p>
          <a:p>
            <a:r>
              <a:rPr lang="en-US" sz="1200" dirty="0"/>
              <a:t># Example usage for image:</a:t>
            </a:r>
          </a:p>
          <a:p>
            <a:r>
              <a:rPr lang="en-US" sz="1200" dirty="0" err="1"/>
              <a:t>image_path</a:t>
            </a:r>
            <a:r>
              <a:rPr lang="en-US" sz="1200" dirty="0"/>
              <a:t> = 'input_image.jpg'  # Path to the image with watermark</a:t>
            </a:r>
          </a:p>
          <a:p>
            <a:r>
              <a:rPr lang="en-US" sz="1200" dirty="0" err="1"/>
              <a:t>mask_path</a:t>
            </a:r>
            <a:r>
              <a:rPr lang="en-US" sz="1200" dirty="0"/>
              <a:t> = 'watermark_mask.png'  # Path to the mask of the watermark</a:t>
            </a:r>
          </a:p>
          <a:p>
            <a:r>
              <a:rPr lang="en-US" sz="1200" dirty="0" err="1"/>
              <a:t>output_image</a:t>
            </a:r>
            <a:r>
              <a:rPr lang="en-US" sz="1200" dirty="0"/>
              <a:t> = </a:t>
            </a:r>
            <a:r>
              <a:rPr lang="en-US" sz="1200" dirty="0" err="1"/>
              <a:t>remove_watermark_from_image</a:t>
            </a:r>
            <a:r>
              <a:rPr lang="en-US" sz="1200" dirty="0"/>
              <a:t>(</a:t>
            </a:r>
            <a:r>
              <a:rPr lang="en-US" sz="1200" dirty="0" err="1"/>
              <a:t>image_path</a:t>
            </a:r>
            <a:r>
              <a:rPr lang="en-US" sz="1200" dirty="0"/>
              <a:t>, </a:t>
            </a:r>
            <a:r>
              <a:rPr lang="en-US" sz="1200" dirty="0" err="1"/>
              <a:t>mask_path</a:t>
            </a:r>
            <a:r>
              <a:rPr lang="en-US" sz="1200" dirty="0"/>
              <a:t>)</a:t>
            </a:r>
          </a:p>
          <a:p>
            <a:r>
              <a:rPr lang="en-US" sz="1200" dirty="0"/>
              <a:t>cv2.imwrite('output_image.jpg', </a:t>
            </a:r>
            <a:r>
              <a:rPr lang="en-US" sz="1200" dirty="0" err="1"/>
              <a:t>output_image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Example usage for video:</a:t>
            </a:r>
          </a:p>
          <a:p>
            <a:r>
              <a:rPr lang="en-US" sz="1200" dirty="0" err="1"/>
              <a:t>video_path</a:t>
            </a:r>
            <a:r>
              <a:rPr lang="en-US" sz="1200" dirty="0"/>
              <a:t> = 'input_video.mp4'  # Path to the video with watermark</a:t>
            </a:r>
          </a:p>
          <a:p>
            <a:r>
              <a:rPr lang="en-US" sz="1200" dirty="0" err="1"/>
              <a:t>output_video_path</a:t>
            </a:r>
            <a:r>
              <a:rPr lang="en-US" sz="1200" dirty="0"/>
              <a:t> = 'output_video.mp4'  # Output video path without watermark</a:t>
            </a:r>
          </a:p>
          <a:p>
            <a:r>
              <a:rPr lang="en-US" sz="1200" dirty="0" err="1"/>
              <a:t>remove_watermark_from_video</a:t>
            </a:r>
            <a:r>
              <a:rPr lang="en-US" sz="1200" dirty="0"/>
              <a:t>(</a:t>
            </a:r>
            <a:r>
              <a:rPr lang="en-US" sz="1200" dirty="0" err="1"/>
              <a:t>video_path</a:t>
            </a:r>
            <a:r>
              <a:rPr lang="en-US" sz="1200" dirty="0"/>
              <a:t>, </a:t>
            </a:r>
            <a:r>
              <a:rPr lang="en-US" sz="1200" dirty="0" err="1"/>
              <a:t>mask_path</a:t>
            </a:r>
            <a:r>
              <a:rPr lang="en-US" sz="1200" dirty="0"/>
              <a:t>, </a:t>
            </a:r>
            <a:r>
              <a:rPr lang="en-US" sz="1200" dirty="0" err="1"/>
              <a:t>output_video_path</a:t>
            </a:r>
            <a:r>
              <a:rPr lang="en-US" sz="1200" dirty="0"/>
              <a:t>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16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B1044-4E63-B351-BD05-B4825455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CD504-8806-556F-4D51-83529A93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7A49D-8C67-E070-80CC-59385B98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suthesan vj</dc:creator>
  <cp:lastModifiedBy>suthesan vj</cp:lastModifiedBy>
  <cp:revision>2</cp:revision>
  <dcterms:created xsi:type="dcterms:W3CDTF">2024-03-21T07:21:17Z</dcterms:created>
  <dcterms:modified xsi:type="dcterms:W3CDTF">2024-03-21T08:27:44Z</dcterms:modified>
</cp:coreProperties>
</file>