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874683b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874683b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874683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874683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874683b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874683b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874683b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874683b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874683b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4874683b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874683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874683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874683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874683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874683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874683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874683b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874683b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874683b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874683b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Rats without Hats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3111000" cy="1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Cropsey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Gordon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Timurturkan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4641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Rodrigo Borela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Georgia Tech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328" y="1188700"/>
            <a:ext cx="2320300" cy="36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Augment the data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Randomize assignment of individuals to sets: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Training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Validation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Ensemble Neural Nets</a:t>
            </a:r>
            <a:endParaRPr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85863"/>
            <a:ext cx="3999900" cy="282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Summer Break!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49" y="1229876"/>
            <a:ext cx="501351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Bumpy Start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Visual Evoked Potentials (VEP)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I</a:t>
            </a:r>
            <a:r>
              <a:rPr i="1" lang="en"/>
              <a:t>n vivo</a:t>
            </a:r>
            <a:r>
              <a:rPr lang="en"/>
              <a:t> recordings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Allen Brain Observatory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 what the rat was observing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 u="sng"/>
              <a:t>Too complicated for time allotted</a:t>
            </a:r>
            <a:endParaRPr i="1" sz="1800" u="sng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235" y="1229975"/>
            <a:ext cx="437806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Beginnings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Sohel Rana’s Parkison’s Disease Classification (Kaggle)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754 dimensions per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speech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sex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samples per individual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756 samples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252 individuals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unaffected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188 affected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74.6% probability of being affected from inclusion in study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Parkinson’s Disease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Progressive neurodegenerative disorder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of Lewy Body Dementias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Along with Dementia with Lewy Bodies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Plaques in the brain (Lewy Bodies)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α</a:t>
            </a:r>
            <a:r>
              <a:rPr lang="en"/>
              <a:t>-synuclein protein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Diagnosis is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Biopsy is off limits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SPECT and DaTscan </a:t>
            </a:r>
            <a:r>
              <a:rPr lang="en"/>
              <a:t>(both CT scans) </a:t>
            </a:r>
            <a:r>
              <a:rPr lang="en"/>
              <a:t>are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Low-cost, minimally invasive technique to diagnose PD based </a:t>
            </a:r>
            <a:br>
              <a:rPr lang="en"/>
            </a:br>
            <a:r>
              <a:rPr lang="en"/>
              <a:t>on speech characteristics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(Scikit-Learn)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Elbow Analysis (Yellowbrick)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Mixture Model (GMM) </a:t>
            </a:r>
            <a:r>
              <a:rPr lang="en"/>
              <a:t>(Scikit-Learn)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(170 components) </a:t>
            </a:r>
            <a:r>
              <a:rPr lang="en"/>
              <a:t>(Scikit-Learn)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95% of explained 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Ten-bin Histogram (Matplotlib)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5-component PCA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Naive Bayes (GNB) (Scikit-Learn)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 (Keras and TensorFlow)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w/ 3 Dense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Sigmoid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Unscaled data -&gt; Oscillations in accuracy between epochs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Overfitting -&gt; 100% accuracy in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Synthetic Minority Oversampling Technique (SMOTE)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Oversample minority to equalize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100-component 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2750"/>
            <a:ext cx="3999900" cy="249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150" y="1229975"/>
            <a:ext cx="386040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</a:t>
            </a:r>
            <a:r>
              <a:rPr lang="en"/>
              <a:t>performed best (17.8%:19.6% unaffected:affected above chance)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GMM resulted in nonprobabilistic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Showed divergence in 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170 components to account for 95% of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was at or below chance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GNB, NN, and Random Forests performed similarly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Neither PCA nor SMOTE affected the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Intra-person variance is smaller than inter-person variance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 of diversity in manifestation of speech </a:t>
            </a:r>
            <a:r>
              <a:rPr lang="en"/>
              <a:t>characteristics</a:t>
            </a:r>
            <a:r>
              <a:rPr lang="en"/>
              <a:t> w/ PD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was simply too small to capture this diversity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data set could make ML viable for diagnosing PD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features showed differences in mean and st. dev.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 develop a “normal” and scorecard deviations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