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nly split socket" id="{FAA9E764-F321-4FD2-87D3-8F0BAB874E89}">
          <p14:sldIdLst>
            <p14:sldId id="256"/>
            <p14:sldId id="257"/>
            <p14:sldId id="258"/>
          </p14:sldIdLst>
        </p14:section>
        <p14:section name="for all the data" id="{8B1E7E95-EA2F-4DD9-88E0-8B6AEE957873}">
          <p14:sldIdLst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2" pos="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7DDC74-BA19-47DC-9B81-6B31442E20EF}" v="2" dt="2024-12-11T19:06:32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69" y="58"/>
      </p:cViewPr>
      <p:guideLst>
        <p:guide orient="horz" pos="4224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wdhury, Sutirtha" userId="413ee45e-e00e-4d4f-abe2-de34dd81cb91" providerId="ADAL" clId="{987DDC74-BA19-47DC-9B81-6B31442E20EF}"/>
    <pc:docChg chg="custSel addSld modSld addSection modSection">
      <pc:chgData name="Chowdhury, Sutirtha" userId="413ee45e-e00e-4d4f-abe2-de34dd81cb91" providerId="ADAL" clId="{987DDC74-BA19-47DC-9B81-6B31442E20EF}" dt="2024-12-11T19:07:57.497" v="15" actId="17846"/>
      <pc:docMkLst>
        <pc:docMk/>
      </pc:docMkLst>
      <pc:sldChg chg="addSp delSp modSp add mod setBg delDesignElem">
        <pc:chgData name="Chowdhury, Sutirtha" userId="413ee45e-e00e-4d4f-abe2-de34dd81cb91" providerId="ADAL" clId="{987DDC74-BA19-47DC-9B81-6B31442E20EF}" dt="2024-12-11T19:06:36.949" v="8" actId="26606"/>
        <pc:sldMkLst>
          <pc:docMk/>
          <pc:sldMk cId="1573438105" sldId="259"/>
        </pc:sldMkLst>
        <pc:spChg chg="add">
          <ac:chgData name="Chowdhury, Sutirtha" userId="413ee45e-e00e-4d4f-abe2-de34dd81cb91" providerId="ADAL" clId="{987DDC74-BA19-47DC-9B81-6B31442E20EF}" dt="2024-12-11T19:06:36.949" v="8" actId="26606"/>
          <ac:spMkLst>
            <pc:docMk/>
            <pc:sldMk cId="1573438105" sldId="259"/>
            <ac:spMk id="9" creationId="{E8D41CF8-5232-42BC-8D05-AFEDE215398E}"/>
          </ac:spMkLst>
        </pc:spChg>
        <pc:spChg chg="add">
          <ac:chgData name="Chowdhury, Sutirtha" userId="413ee45e-e00e-4d4f-abe2-de34dd81cb91" providerId="ADAL" clId="{987DDC74-BA19-47DC-9B81-6B31442E20EF}" dt="2024-12-11T19:06:36.949" v="8" actId="26606"/>
          <ac:spMkLst>
            <pc:docMk/>
            <pc:sldMk cId="1573438105" sldId="259"/>
            <ac:spMk id="11" creationId="{49237091-E62C-4878-AA4C-0B9995ADB28F}"/>
          </ac:spMkLst>
        </pc:spChg>
        <pc:spChg chg="del">
          <ac:chgData name="Chowdhury, Sutirtha" userId="413ee45e-e00e-4d4f-abe2-de34dd81cb91" providerId="ADAL" clId="{987DDC74-BA19-47DC-9B81-6B31442E20EF}" dt="2024-12-11T19:04:59.757" v="5"/>
          <ac:spMkLst>
            <pc:docMk/>
            <pc:sldMk cId="1573438105" sldId="259"/>
            <ac:spMk id="1031" creationId="{E8D41CF8-5232-42BC-8D05-AFEDE215398E}"/>
          </ac:spMkLst>
        </pc:spChg>
        <pc:spChg chg="del">
          <ac:chgData name="Chowdhury, Sutirtha" userId="413ee45e-e00e-4d4f-abe2-de34dd81cb91" providerId="ADAL" clId="{987DDC74-BA19-47DC-9B81-6B31442E20EF}" dt="2024-12-11T19:04:59.757" v="5"/>
          <ac:spMkLst>
            <pc:docMk/>
            <pc:sldMk cId="1573438105" sldId="259"/>
            <ac:spMk id="1033" creationId="{49237091-E62C-4878-AA4C-0B9995ADB28F}"/>
          </ac:spMkLst>
        </pc:spChg>
        <pc:picChg chg="add mod">
          <ac:chgData name="Chowdhury, Sutirtha" userId="413ee45e-e00e-4d4f-abe2-de34dd81cb91" providerId="ADAL" clId="{987DDC74-BA19-47DC-9B81-6B31442E20EF}" dt="2024-12-11T19:06:36.949" v="8" actId="26606"/>
          <ac:picMkLst>
            <pc:docMk/>
            <pc:sldMk cId="1573438105" sldId="259"/>
            <ac:picMk id="3" creationId="{08632EAA-FC97-CDD2-3009-2D8FF96172E9}"/>
          </ac:picMkLst>
        </pc:picChg>
        <pc:picChg chg="del">
          <ac:chgData name="Chowdhury, Sutirtha" userId="413ee45e-e00e-4d4f-abe2-de34dd81cb91" providerId="ADAL" clId="{987DDC74-BA19-47DC-9B81-6B31442E20EF}" dt="2024-12-11T19:06:32.347" v="6" actId="478"/>
          <ac:picMkLst>
            <pc:docMk/>
            <pc:sldMk cId="1573438105" sldId="259"/>
            <ac:picMk id="1026" creationId="{63B0AFB9-7EF9-E875-E6EB-A09B07D26020}"/>
          </ac:picMkLst>
        </pc:picChg>
      </pc:sldChg>
      <pc:sldChg chg="addSp delSp modSp add mod setBg delDesignElem">
        <pc:chgData name="Chowdhury, Sutirtha" userId="413ee45e-e00e-4d4f-abe2-de34dd81cb91" providerId="ADAL" clId="{987DDC74-BA19-47DC-9B81-6B31442E20EF}" dt="2024-12-11T19:07:08.398" v="11" actId="26606"/>
        <pc:sldMkLst>
          <pc:docMk/>
          <pc:sldMk cId="3977534289" sldId="260"/>
        </pc:sldMkLst>
        <pc:spChg chg="add">
          <ac:chgData name="Chowdhury, Sutirtha" userId="413ee45e-e00e-4d4f-abe2-de34dd81cb91" providerId="ADAL" clId="{987DDC74-BA19-47DC-9B81-6B31442E20EF}" dt="2024-12-11T19:07:08.398" v="11" actId="26606"/>
          <ac:spMkLst>
            <pc:docMk/>
            <pc:sldMk cId="3977534289" sldId="260"/>
            <ac:spMk id="10" creationId="{E8D41CF8-5232-42BC-8D05-AFEDE215398E}"/>
          </ac:spMkLst>
        </pc:spChg>
        <pc:spChg chg="add">
          <ac:chgData name="Chowdhury, Sutirtha" userId="413ee45e-e00e-4d4f-abe2-de34dd81cb91" providerId="ADAL" clId="{987DDC74-BA19-47DC-9B81-6B31442E20EF}" dt="2024-12-11T19:07:08.398" v="11" actId="26606"/>
          <ac:spMkLst>
            <pc:docMk/>
            <pc:sldMk cId="3977534289" sldId="260"/>
            <ac:spMk id="12" creationId="{49237091-E62C-4878-AA4C-0B9995ADB28F}"/>
          </ac:spMkLst>
        </pc:spChg>
        <pc:spChg chg="del">
          <ac:chgData name="Chowdhury, Sutirtha" userId="413ee45e-e00e-4d4f-abe2-de34dd81cb91" providerId="ADAL" clId="{987DDC74-BA19-47DC-9B81-6B31442E20EF}" dt="2024-12-11T19:04:59.757" v="5"/>
          <ac:spMkLst>
            <pc:docMk/>
            <pc:sldMk cId="3977534289" sldId="260"/>
            <ac:spMk id="1038" creationId="{E8D41CF8-5232-42BC-8D05-AFEDE215398E}"/>
          </ac:spMkLst>
        </pc:spChg>
        <pc:spChg chg="del">
          <ac:chgData name="Chowdhury, Sutirtha" userId="413ee45e-e00e-4d4f-abe2-de34dd81cb91" providerId="ADAL" clId="{987DDC74-BA19-47DC-9B81-6B31442E20EF}" dt="2024-12-11T19:04:59.757" v="5"/>
          <ac:spMkLst>
            <pc:docMk/>
            <pc:sldMk cId="3977534289" sldId="260"/>
            <ac:spMk id="1040" creationId="{49237091-E62C-4878-AA4C-0B9995ADB28F}"/>
          </ac:spMkLst>
        </pc:spChg>
        <pc:picChg chg="del">
          <ac:chgData name="Chowdhury, Sutirtha" userId="413ee45e-e00e-4d4f-abe2-de34dd81cb91" providerId="ADAL" clId="{987DDC74-BA19-47DC-9B81-6B31442E20EF}" dt="2024-12-11T19:07:00.577" v="9" actId="478"/>
          <ac:picMkLst>
            <pc:docMk/>
            <pc:sldMk cId="3977534289" sldId="260"/>
            <ac:picMk id="3" creationId="{C2F3AC6D-32BC-DEFB-475D-652B7ED8E2BF}"/>
          </ac:picMkLst>
        </pc:picChg>
        <pc:picChg chg="add mod">
          <ac:chgData name="Chowdhury, Sutirtha" userId="413ee45e-e00e-4d4f-abe2-de34dd81cb91" providerId="ADAL" clId="{987DDC74-BA19-47DC-9B81-6B31442E20EF}" dt="2024-12-11T19:07:08.398" v="11" actId="26606"/>
          <ac:picMkLst>
            <pc:docMk/>
            <pc:sldMk cId="3977534289" sldId="260"/>
            <ac:picMk id="5" creationId="{E6BBC75F-3850-D63D-8300-301AC5D432C0}"/>
          </ac:picMkLst>
        </pc:picChg>
      </pc:sldChg>
      <pc:sldChg chg="addSp delSp modSp add mod setBg delDesignElem">
        <pc:chgData name="Chowdhury, Sutirtha" userId="413ee45e-e00e-4d4f-abe2-de34dd81cb91" providerId="ADAL" clId="{987DDC74-BA19-47DC-9B81-6B31442E20EF}" dt="2024-12-11T19:07:33.075" v="14" actId="26606"/>
        <pc:sldMkLst>
          <pc:docMk/>
          <pc:sldMk cId="179108969" sldId="261"/>
        </pc:sldMkLst>
        <pc:spChg chg="add">
          <ac:chgData name="Chowdhury, Sutirtha" userId="413ee45e-e00e-4d4f-abe2-de34dd81cb91" providerId="ADAL" clId="{987DDC74-BA19-47DC-9B81-6B31442E20EF}" dt="2024-12-11T19:07:33.075" v="14" actId="26606"/>
          <ac:spMkLst>
            <pc:docMk/>
            <pc:sldMk cId="179108969" sldId="261"/>
            <ac:spMk id="9" creationId="{E8D41CF8-5232-42BC-8D05-AFEDE215398E}"/>
          </ac:spMkLst>
        </pc:spChg>
        <pc:spChg chg="add">
          <ac:chgData name="Chowdhury, Sutirtha" userId="413ee45e-e00e-4d4f-abe2-de34dd81cb91" providerId="ADAL" clId="{987DDC74-BA19-47DC-9B81-6B31442E20EF}" dt="2024-12-11T19:07:33.075" v="14" actId="26606"/>
          <ac:spMkLst>
            <pc:docMk/>
            <pc:sldMk cId="179108969" sldId="261"/>
            <ac:spMk id="11" creationId="{49237091-E62C-4878-AA4C-0B9995ADB28F}"/>
          </ac:spMkLst>
        </pc:spChg>
        <pc:spChg chg="del">
          <ac:chgData name="Chowdhury, Sutirtha" userId="413ee45e-e00e-4d4f-abe2-de34dd81cb91" providerId="ADAL" clId="{987DDC74-BA19-47DC-9B81-6B31442E20EF}" dt="2024-12-11T19:04:59.757" v="5"/>
          <ac:spMkLst>
            <pc:docMk/>
            <pc:sldMk cId="179108969" sldId="261"/>
            <ac:spMk id="1045" creationId="{E8D41CF8-5232-42BC-8D05-AFEDE215398E}"/>
          </ac:spMkLst>
        </pc:spChg>
        <pc:spChg chg="del">
          <ac:chgData name="Chowdhury, Sutirtha" userId="413ee45e-e00e-4d4f-abe2-de34dd81cb91" providerId="ADAL" clId="{987DDC74-BA19-47DC-9B81-6B31442E20EF}" dt="2024-12-11T19:04:59.757" v="5"/>
          <ac:spMkLst>
            <pc:docMk/>
            <pc:sldMk cId="179108969" sldId="261"/>
            <ac:spMk id="1047" creationId="{49237091-E62C-4878-AA4C-0B9995ADB28F}"/>
          </ac:spMkLst>
        </pc:spChg>
        <pc:picChg chg="add mod">
          <ac:chgData name="Chowdhury, Sutirtha" userId="413ee45e-e00e-4d4f-abe2-de34dd81cb91" providerId="ADAL" clId="{987DDC74-BA19-47DC-9B81-6B31442E20EF}" dt="2024-12-11T19:07:33.075" v="14" actId="26606"/>
          <ac:picMkLst>
            <pc:docMk/>
            <pc:sldMk cId="179108969" sldId="261"/>
            <ac:picMk id="3" creationId="{5AC87BBD-4C30-8DF2-8635-92CC93DD8403}"/>
          </ac:picMkLst>
        </pc:picChg>
        <pc:picChg chg="del">
          <ac:chgData name="Chowdhury, Sutirtha" userId="413ee45e-e00e-4d4f-abe2-de34dd81cb91" providerId="ADAL" clId="{987DDC74-BA19-47DC-9B81-6B31442E20EF}" dt="2024-12-11T19:07:12.228" v="12" actId="478"/>
          <ac:picMkLst>
            <pc:docMk/>
            <pc:sldMk cId="179108969" sldId="261"/>
            <ac:picMk id="5" creationId="{2A71F36A-ED35-CB0B-0D60-09FC908FDBE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A184-35B7-1642-2A26-CD851F31E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CA06C-966E-42AF-5242-09BAA4616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93BAC-091E-EBEE-451A-5F8D7A6D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1F98-9FC6-4218-B729-E183B67F9D2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8C96E-1EE8-CD83-A6F0-0F9D5A424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DFF5C-742C-C021-7DB1-34F3DC84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4477-AAA6-4B9F-A9B3-E71A576E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6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7CFB3-A20B-217F-04DA-1B2F5780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F516B-819D-CB9C-FCDA-2F9A5EE85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844F5-1E37-0853-9ECD-91D6ACFE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1F98-9FC6-4218-B729-E183B67F9D2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7FFF2-F1A2-1345-1AEE-51BF0D49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7173B-661B-60DE-1203-B053A14A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4477-AAA6-4B9F-A9B3-E71A576E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6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BC1ED3-59B3-B079-2C6A-A2D3576EC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AED59-EB6A-F536-F240-CBA870699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4AE5E-E336-22E5-F21F-3BD71F43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1F98-9FC6-4218-B729-E183B67F9D2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25C09-8A30-7C9B-AABF-11052194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42CB8-036A-2CC6-3423-F62D493E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4477-AAA6-4B9F-A9B3-E71A576E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9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343D-4233-13CF-93BF-40C99D1E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7A4CA-E793-57A0-74FF-E9E7C6A83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0638-9480-35C3-7CF5-DFECF4DC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1F98-9FC6-4218-B729-E183B67F9D2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C0A83-AA95-C18B-B4BC-CF444638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A6F42-F97A-B694-36D4-287B47E7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4477-AAA6-4B9F-A9B3-E71A576E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6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A3C0-F400-C1F5-6D0A-09712B900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74FB0-8E73-94BA-8B08-EBC59629E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A3C52-EBE2-D50B-5278-98930E2C3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1F98-9FC6-4218-B729-E183B67F9D2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81B74-1F72-E4C0-81FB-067B80BD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10A48-EC32-EED3-23D1-DCA625C0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4477-AAA6-4B9F-A9B3-E71A576E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9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203A7-9246-195D-9F4D-4D314EAF3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1AD4-37A6-F091-06C8-7AF0F0263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46296-6837-DB3C-9B34-5C7CD2DDA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D787D-4A8C-3728-F13D-C20E64B6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1F98-9FC6-4218-B729-E183B67F9D2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84B2D-6809-D60E-AC5D-F9610268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CDFFB-055D-374E-7FAA-8D0DD185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4477-AAA6-4B9F-A9B3-E71A576E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7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47D7-73C5-5EE4-2C43-A2381EF1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F116F-E050-9B09-13D0-13C998F0D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8BEFB-C035-B0C6-26E2-8F302C6EB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8E70C-B0FC-A466-15A5-3751094EB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8F00F-8550-1CCC-1781-02E2EDD34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70592-2ACA-1CE0-B2EE-53F4AE41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1F98-9FC6-4218-B729-E183B67F9D2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3514C3-F8FB-800A-43B4-7F7019DF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EB6C0-FB54-6916-C95B-EADC2DDA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4477-AAA6-4B9F-A9B3-E71A576E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9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68A8-B991-D4E6-4CFE-AE701F8D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3FF53-302D-E536-6EE1-C5F05D07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1F98-9FC6-4218-B729-E183B67F9D2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E5343E-205F-03F4-01D7-B90BE0B75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BCE17-EA09-53A9-4CAC-15CE3ED4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4477-AAA6-4B9F-A9B3-E71A576E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9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A3133E-EA68-AA9F-AEEB-6E0FB026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1F98-9FC6-4218-B729-E183B67F9D2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3AE775-2612-1EAB-D791-8CF369AF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C3A50-136D-6695-7967-0FE07384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4477-AAA6-4B9F-A9B3-E71A576E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8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C74A-70CC-A9CC-CFD2-16EC4650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8DCC3-D8A5-0281-99DF-4701A4006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9837D-21D0-EF46-9286-E9AB1B4D3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F2609-F6D2-61F1-8BD3-6A454A45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1F98-9FC6-4218-B729-E183B67F9D2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4C7D6-FBD5-AF16-86C1-C432F9727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67A6A-9CB5-711A-1765-F25FD26B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4477-AAA6-4B9F-A9B3-E71A576E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5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F29A-9367-61DB-CBC8-8154170EF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B7472-E758-FB54-E7DA-22048AAA4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ED7C0-C44D-04AB-52A6-FFC3EE16B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6AA89-2123-29C5-2D48-2048FA7F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1F98-9FC6-4218-B729-E183B67F9D2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A5732-029F-00D6-5785-4A9CA42D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DF93D-2F8A-D1B0-22FC-EF98B3EA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4477-AAA6-4B9F-A9B3-E71A576E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9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C4ADEA-C2B1-E48E-3A41-04459490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DFA18-36B1-94B2-6F3C-72AC6564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A8B39-B5C3-413E-35FE-2520AA31C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FC1F98-9FC6-4218-B729-E183B67F9D2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E3246-5D97-D01F-93C5-5E67C5FFE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A10BE-7AF5-B8C2-C7CA-EBD352732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F34477-AAA6-4B9F-A9B3-E71A576E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9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15E1C-EB9A-4CD0-28BB-04B9132FC68B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Plot 1 : For all the values of X and Y (test and train both == Full Dataset)</a:t>
            </a:r>
          </a:p>
        </p:txBody>
      </p:sp>
      <p:sp>
        <p:nvSpPr>
          <p:cNvPr id="1033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B0AFB9-7EF9-E875-E6EB-A09B07D26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8240" y="2257121"/>
            <a:ext cx="9875520" cy="350580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0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037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15E1C-EB9A-4CD0-28BB-04B9132FC68B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Plot 2 : For </a:t>
            </a: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only testing values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0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F3AC6D-32BC-DEFB-475D-652B7ED8E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" y="2183055"/>
            <a:ext cx="9875520" cy="365394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3609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ectangle 1044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15E1C-EB9A-4CD0-28BB-04B9132FC68B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Plot 3 : For only training values</a:t>
            </a:r>
          </a:p>
        </p:txBody>
      </p:sp>
      <p:sp>
        <p:nvSpPr>
          <p:cNvPr id="1047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1F36A-ED35-CB0B-0D60-09FC908FD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" y="2170711"/>
            <a:ext cx="9875520" cy="36786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1164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15E1C-EB9A-4CD0-28BB-04B9132FC68B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Plot 1 : For all the values of X and Y (test and train both == Full Dataset)</a:t>
            </a: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632EAA-FC97-CDD2-3009-2D8FF9617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51" y="2149222"/>
            <a:ext cx="9729697" cy="37216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7343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15E1C-EB9A-4CD0-28BB-04B9132FC68B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Plot 2 : For </a:t>
            </a: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only testing values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BC75F-3850-D63D-8300-301AC5D43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" y="2195400"/>
            <a:ext cx="9875520" cy="362925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7753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15E1C-EB9A-4CD0-28BB-04B9132FC68B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Plot 3 : For only training values</a:t>
            </a: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87BBD-4C30-8DF2-8635-92CC93DD8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" y="2170711"/>
            <a:ext cx="9875520" cy="36786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9108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Chowdhury, Sutirtha</dc:creator>
  <cp:lastModifiedBy>Chowdhury, Sutirtha</cp:lastModifiedBy>
  <cp:revision>1</cp:revision>
  <dcterms:created xsi:type="dcterms:W3CDTF">2024-11-18T00:09:24Z</dcterms:created>
  <dcterms:modified xsi:type="dcterms:W3CDTF">2024-12-11T19:08:00Z</dcterms:modified>
</cp:coreProperties>
</file>