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2" r:id="rId3"/>
    <p:sldId id="259" r:id="rId4"/>
    <p:sldId id="265" r:id="rId5"/>
    <p:sldId id="266" r:id="rId6"/>
    <p:sldId id="268" r:id="rId7"/>
    <p:sldId id="269" r:id="rId8"/>
    <p:sldId id="270" r:id="rId9"/>
    <p:sldId id="271" r:id="rId10"/>
    <p:sldId id="261" r:id="rId11"/>
    <p:sldId id="262" r:id="rId12"/>
    <p:sldId id="263" r:id="rId13"/>
  </p:sldIdLst>
  <p:sldSz cx="9144000" cy="5143500" type="screen16x9"/>
  <p:notesSz cx="6858000" cy="9144000"/>
  <p:embeddedFontLst>
    <p:embeddedFont>
      <p:font typeface="Rubik" panose="020B0604020202020204" charset="-79"/>
      <p:regular r:id="rId15"/>
      <p:bold r:id="rId16"/>
      <p:italic r:id="rId17"/>
      <p:boldItalic r:id="rId18"/>
    </p:embeddedFont>
    <p:embeddedFont>
      <p:font typeface="Rubik Light" panose="020B0604020202020204" charset="-79"/>
      <p:regular r:id="rId19"/>
      <p:bold r:id="rId20"/>
      <p:italic r:id="rId21"/>
      <p:boldItalic r:id="rId22"/>
    </p:embeddedFont>
    <p:embeddedFont>
      <p:font typeface="Rubik SemiBold" panose="020B0604020202020204" charset="-79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tiyono waluyo" userId="891077883b870b0e" providerId="LiveId" clId="{33D2A9D9-5151-4E5F-9989-92D2D4CC9AE6}"/>
    <pc:docChg chg="undo custSel addSld delSld modSld">
      <pc:chgData name="sutiyono waluyo" userId="891077883b870b0e" providerId="LiveId" clId="{33D2A9D9-5151-4E5F-9989-92D2D4CC9AE6}" dt="2023-09-03T16:58:14.205" v="1143" actId="20577"/>
      <pc:docMkLst>
        <pc:docMk/>
      </pc:docMkLst>
      <pc:sldChg chg="addSp delSp modSp mod">
        <pc:chgData name="sutiyono waluyo" userId="891077883b870b0e" providerId="LiveId" clId="{33D2A9D9-5151-4E5F-9989-92D2D4CC9AE6}" dt="2023-09-03T16:45:12.987" v="199" actId="478"/>
        <pc:sldMkLst>
          <pc:docMk/>
          <pc:sldMk cId="0" sldId="256"/>
        </pc:sldMkLst>
        <pc:spChg chg="mod">
          <ac:chgData name="sutiyono waluyo" userId="891077883b870b0e" providerId="LiveId" clId="{33D2A9D9-5151-4E5F-9989-92D2D4CC9AE6}" dt="2023-09-03T16:44:23.546" v="159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sutiyono waluyo" userId="891077883b870b0e" providerId="LiveId" clId="{33D2A9D9-5151-4E5F-9989-92D2D4CC9AE6}" dt="2023-09-03T16:45:02.345" v="190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sutiyono waluyo" userId="891077883b870b0e" providerId="LiveId" clId="{33D2A9D9-5151-4E5F-9989-92D2D4CC9AE6}" dt="2023-09-03T16:45:08.977" v="198" actId="20577"/>
          <ac:spMkLst>
            <pc:docMk/>
            <pc:sldMk cId="0" sldId="256"/>
            <ac:spMk id="60" creationId="{00000000-0000-0000-0000-000000000000}"/>
          </ac:spMkLst>
        </pc:spChg>
        <pc:spChg chg="del">
          <ac:chgData name="sutiyono waluyo" userId="891077883b870b0e" providerId="LiveId" clId="{33D2A9D9-5151-4E5F-9989-92D2D4CC9AE6}" dt="2023-09-03T16:43:08.898" v="91" actId="478"/>
          <ac:spMkLst>
            <pc:docMk/>
            <pc:sldMk cId="0" sldId="256"/>
            <ac:spMk id="61" creationId="{00000000-0000-0000-0000-000000000000}"/>
          </ac:spMkLst>
        </pc:spChg>
        <pc:spChg chg="del">
          <ac:chgData name="sutiyono waluyo" userId="891077883b870b0e" providerId="LiveId" clId="{33D2A9D9-5151-4E5F-9989-92D2D4CC9AE6}" dt="2023-09-03T16:45:12.987" v="199" actId="478"/>
          <ac:spMkLst>
            <pc:docMk/>
            <pc:sldMk cId="0" sldId="256"/>
            <ac:spMk id="62" creationId="{00000000-0000-0000-0000-000000000000}"/>
          </ac:spMkLst>
        </pc:spChg>
        <pc:picChg chg="add mod">
          <ac:chgData name="sutiyono waluyo" userId="891077883b870b0e" providerId="LiveId" clId="{33D2A9D9-5151-4E5F-9989-92D2D4CC9AE6}" dt="2023-09-03T16:43:16.692" v="93" actId="1076"/>
          <ac:picMkLst>
            <pc:docMk/>
            <pc:sldMk cId="0" sldId="256"/>
            <ac:picMk id="3" creationId="{CD721153-D3A6-E6C7-BF17-E33D23A95E7C}"/>
          </ac:picMkLst>
        </pc:picChg>
        <pc:picChg chg="mod">
          <ac:chgData name="sutiyono waluyo" userId="891077883b870b0e" providerId="LiveId" clId="{33D2A9D9-5151-4E5F-9989-92D2D4CC9AE6}" dt="2023-09-03T16:43:20.078" v="94" actId="1076"/>
          <ac:picMkLst>
            <pc:docMk/>
            <pc:sldMk cId="0" sldId="256"/>
            <ac:picMk id="54" creationId="{00000000-0000-0000-0000-000000000000}"/>
          </ac:picMkLst>
        </pc:picChg>
      </pc:sldChg>
      <pc:sldChg chg="del">
        <pc:chgData name="sutiyono waluyo" userId="891077883b870b0e" providerId="LiveId" clId="{33D2A9D9-5151-4E5F-9989-92D2D4CC9AE6}" dt="2023-09-03T16:45:25.709" v="200" actId="2696"/>
        <pc:sldMkLst>
          <pc:docMk/>
          <pc:sldMk cId="0" sldId="257"/>
        </pc:sldMkLst>
      </pc:sldChg>
      <pc:sldChg chg="del">
        <pc:chgData name="sutiyono waluyo" userId="891077883b870b0e" providerId="LiveId" clId="{33D2A9D9-5151-4E5F-9989-92D2D4CC9AE6}" dt="2023-09-03T16:46:16.546" v="202" actId="47"/>
        <pc:sldMkLst>
          <pc:docMk/>
          <pc:sldMk cId="0" sldId="258"/>
        </pc:sldMkLst>
      </pc:sldChg>
      <pc:sldChg chg="del">
        <pc:chgData name="sutiyono waluyo" userId="891077883b870b0e" providerId="LiveId" clId="{33D2A9D9-5151-4E5F-9989-92D2D4CC9AE6}" dt="2023-09-03T16:47:42.173" v="274" actId="47"/>
        <pc:sldMkLst>
          <pc:docMk/>
          <pc:sldMk cId="0" sldId="260"/>
        </pc:sldMkLst>
      </pc:sldChg>
      <pc:sldChg chg="addSp delSp modSp mod">
        <pc:chgData name="sutiyono waluyo" userId="891077883b870b0e" providerId="LiveId" clId="{33D2A9D9-5151-4E5F-9989-92D2D4CC9AE6}" dt="2023-09-03T16:35:01.752" v="79" actId="20577"/>
        <pc:sldMkLst>
          <pc:docMk/>
          <pc:sldMk cId="0" sldId="261"/>
        </pc:sldMkLst>
        <pc:spChg chg="add mod">
          <ac:chgData name="sutiyono waluyo" userId="891077883b870b0e" providerId="LiveId" clId="{33D2A9D9-5151-4E5F-9989-92D2D4CC9AE6}" dt="2023-09-03T16:35:01.752" v="79" actId="20577"/>
          <ac:spMkLst>
            <pc:docMk/>
            <pc:sldMk cId="0" sldId="261"/>
            <ac:spMk id="3" creationId="{985E85C9-1DDA-DFC1-3974-9F5F77064A07}"/>
          </ac:spMkLst>
        </pc:spChg>
        <pc:spChg chg="mod">
          <ac:chgData name="sutiyono waluyo" userId="891077883b870b0e" providerId="LiveId" clId="{33D2A9D9-5151-4E5F-9989-92D2D4CC9AE6}" dt="2023-09-03T16:34:53.571" v="77" actId="113"/>
          <ac:spMkLst>
            <pc:docMk/>
            <pc:sldMk cId="0" sldId="261"/>
            <ac:spMk id="111" creationId="{00000000-0000-0000-0000-000000000000}"/>
          </ac:spMkLst>
        </pc:spChg>
        <pc:spChg chg="del mod">
          <ac:chgData name="sutiyono waluyo" userId="891077883b870b0e" providerId="LiveId" clId="{33D2A9D9-5151-4E5F-9989-92D2D4CC9AE6}" dt="2023-09-03T16:34:28.980" v="66" actId="478"/>
          <ac:spMkLst>
            <pc:docMk/>
            <pc:sldMk cId="0" sldId="261"/>
            <ac:spMk id="113" creationId="{00000000-0000-0000-0000-000000000000}"/>
          </ac:spMkLst>
        </pc:spChg>
        <pc:picChg chg="mod">
          <ac:chgData name="sutiyono waluyo" userId="891077883b870b0e" providerId="LiveId" clId="{33D2A9D9-5151-4E5F-9989-92D2D4CC9AE6}" dt="2023-09-03T16:34:36.806" v="69" actId="1076"/>
          <ac:picMkLst>
            <pc:docMk/>
            <pc:sldMk cId="0" sldId="261"/>
            <ac:picMk id="110" creationId="{00000000-0000-0000-0000-000000000000}"/>
          </ac:picMkLst>
        </pc:picChg>
      </pc:sldChg>
      <pc:sldChg chg="addSp delSp modSp mod">
        <pc:chgData name="sutiyono waluyo" userId="891077883b870b0e" providerId="LiveId" clId="{33D2A9D9-5151-4E5F-9989-92D2D4CC9AE6}" dt="2023-09-03T16:52:13.171" v="579" actId="1076"/>
        <pc:sldMkLst>
          <pc:docMk/>
          <pc:sldMk cId="0" sldId="263"/>
        </pc:sldMkLst>
        <pc:spChg chg="del">
          <ac:chgData name="sutiyono waluyo" userId="891077883b870b0e" providerId="LiveId" clId="{33D2A9D9-5151-4E5F-9989-92D2D4CC9AE6}" dt="2023-09-03T16:52:06.994" v="578" actId="478"/>
          <ac:spMkLst>
            <pc:docMk/>
            <pc:sldMk cId="0" sldId="263"/>
            <ac:spMk id="130" creationId="{00000000-0000-0000-0000-000000000000}"/>
          </ac:spMkLst>
        </pc:spChg>
        <pc:picChg chg="add mod">
          <ac:chgData name="sutiyono waluyo" userId="891077883b870b0e" providerId="LiveId" clId="{33D2A9D9-5151-4E5F-9989-92D2D4CC9AE6}" dt="2023-09-03T16:52:13.171" v="579" actId="1076"/>
          <ac:picMkLst>
            <pc:docMk/>
            <pc:sldMk cId="0" sldId="263"/>
            <ac:picMk id="2" creationId="{F8E76C3E-713B-2634-A71D-9121B16AB8D6}"/>
          </ac:picMkLst>
        </pc:picChg>
      </pc:sldChg>
      <pc:sldChg chg="addSp delSp modSp mod">
        <pc:chgData name="sutiyono waluyo" userId="891077883b870b0e" providerId="LiveId" clId="{33D2A9D9-5151-4E5F-9989-92D2D4CC9AE6}" dt="2023-09-03T16:51:32.053" v="575" actId="20577"/>
        <pc:sldMkLst>
          <pc:docMk/>
          <pc:sldMk cId="4218444368" sldId="265"/>
        </pc:sldMkLst>
        <pc:spChg chg="add mod">
          <ac:chgData name="sutiyono waluyo" userId="891077883b870b0e" providerId="LiveId" clId="{33D2A9D9-5151-4E5F-9989-92D2D4CC9AE6}" dt="2023-09-03T16:51:32.053" v="575" actId="20577"/>
          <ac:spMkLst>
            <pc:docMk/>
            <pc:sldMk cId="4218444368" sldId="265"/>
            <ac:spMk id="5" creationId="{28DE62C3-0F72-9C68-AF80-580A38FB272E}"/>
          </ac:spMkLst>
        </pc:spChg>
        <pc:spChg chg="mod">
          <ac:chgData name="sutiyono waluyo" userId="891077883b870b0e" providerId="LiveId" clId="{33D2A9D9-5151-4E5F-9989-92D2D4CC9AE6}" dt="2023-09-03T14:26:49.700" v="2" actId="20577"/>
          <ac:spMkLst>
            <pc:docMk/>
            <pc:sldMk cId="4218444368" sldId="265"/>
            <ac:spMk id="103" creationId="{00000000-0000-0000-0000-000000000000}"/>
          </ac:spMkLst>
        </pc:spChg>
        <pc:spChg chg="del">
          <ac:chgData name="sutiyono waluyo" userId="891077883b870b0e" providerId="LiveId" clId="{33D2A9D9-5151-4E5F-9989-92D2D4CC9AE6}" dt="2023-09-03T16:47:55.939" v="275" actId="478"/>
          <ac:spMkLst>
            <pc:docMk/>
            <pc:sldMk cId="4218444368" sldId="265"/>
            <ac:spMk id="105" creationId="{00000000-0000-0000-0000-000000000000}"/>
          </ac:spMkLst>
        </pc:spChg>
        <pc:picChg chg="add mod">
          <ac:chgData name="sutiyono waluyo" userId="891077883b870b0e" providerId="LiveId" clId="{33D2A9D9-5151-4E5F-9989-92D2D4CC9AE6}" dt="2023-09-03T16:49:35.259" v="278" actId="1076"/>
          <ac:picMkLst>
            <pc:docMk/>
            <pc:sldMk cId="4218444368" sldId="265"/>
            <ac:picMk id="3" creationId="{2FDFA8DF-BCB7-C6F9-99DD-1A436BE8832A}"/>
          </ac:picMkLst>
        </pc:picChg>
        <pc:picChg chg="del">
          <ac:chgData name="sutiyono waluyo" userId="891077883b870b0e" providerId="LiveId" clId="{33D2A9D9-5151-4E5F-9989-92D2D4CC9AE6}" dt="2023-09-03T14:27:03.566" v="5" actId="478"/>
          <ac:picMkLst>
            <pc:docMk/>
            <pc:sldMk cId="4218444368" sldId="265"/>
            <ac:picMk id="3" creationId="{839C2BD7-D914-36C7-8A41-DCC719C10B85}"/>
          </ac:picMkLst>
        </pc:picChg>
        <pc:picChg chg="add mod">
          <ac:chgData name="sutiyono waluyo" userId="891077883b870b0e" providerId="LiveId" clId="{33D2A9D9-5151-4E5F-9989-92D2D4CC9AE6}" dt="2023-09-03T16:48:00.311" v="276" actId="14100"/>
          <ac:picMkLst>
            <pc:docMk/>
            <pc:sldMk cId="4218444368" sldId="265"/>
            <ac:picMk id="4" creationId="{9316E245-7CAB-9B02-FABC-ADBD5F47C094}"/>
          </ac:picMkLst>
        </pc:picChg>
      </pc:sldChg>
      <pc:sldChg chg="addSp delSp modSp add mod">
        <pc:chgData name="sutiyono waluyo" userId="891077883b870b0e" providerId="LiveId" clId="{33D2A9D9-5151-4E5F-9989-92D2D4CC9AE6}" dt="2023-09-03T16:58:14.205" v="1143" actId="20577"/>
        <pc:sldMkLst>
          <pc:docMk/>
          <pc:sldMk cId="1860020795" sldId="266"/>
        </pc:sldMkLst>
        <pc:spChg chg="mod">
          <ac:chgData name="sutiyono waluyo" userId="891077883b870b0e" providerId="LiveId" clId="{33D2A9D9-5151-4E5F-9989-92D2D4CC9AE6}" dt="2023-09-03T14:45:03.098" v="28" actId="20577"/>
          <ac:spMkLst>
            <pc:docMk/>
            <pc:sldMk cId="1860020795" sldId="266"/>
            <ac:spMk id="103" creationId="{00000000-0000-0000-0000-000000000000}"/>
          </ac:spMkLst>
        </pc:spChg>
        <pc:spChg chg="mod">
          <ac:chgData name="sutiyono waluyo" userId="891077883b870b0e" providerId="LiveId" clId="{33D2A9D9-5151-4E5F-9989-92D2D4CC9AE6}" dt="2023-09-03T16:58:14.205" v="1143" actId="20577"/>
          <ac:spMkLst>
            <pc:docMk/>
            <pc:sldMk cId="1860020795" sldId="266"/>
            <ac:spMk id="105" creationId="{00000000-0000-0000-0000-000000000000}"/>
          </ac:spMkLst>
        </pc:spChg>
        <pc:picChg chg="del mod">
          <ac:chgData name="sutiyono waluyo" userId="891077883b870b0e" providerId="LiveId" clId="{33D2A9D9-5151-4E5F-9989-92D2D4CC9AE6}" dt="2023-09-03T14:43:42.932" v="24" actId="478"/>
          <ac:picMkLst>
            <pc:docMk/>
            <pc:sldMk cId="1860020795" sldId="266"/>
            <ac:picMk id="3" creationId="{839C2BD7-D914-36C7-8A41-DCC719C10B85}"/>
          </ac:picMkLst>
        </pc:picChg>
        <pc:picChg chg="add mod">
          <ac:chgData name="sutiyono waluyo" userId="891077883b870b0e" providerId="LiveId" clId="{33D2A9D9-5151-4E5F-9989-92D2D4CC9AE6}" dt="2023-09-03T14:43:47.869" v="25" actId="14100"/>
          <ac:picMkLst>
            <pc:docMk/>
            <pc:sldMk cId="1860020795" sldId="266"/>
            <ac:picMk id="4" creationId="{CFBFAA88-941B-ACB8-309B-F1F2FCC263F3}"/>
          </ac:picMkLst>
        </pc:picChg>
      </pc:sldChg>
      <pc:sldChg chg="addSp delSp modSp add del mod">
        <pc:chgData name="sutiyono waluyo" userId="891077883b870b0e" providerId="LiveId" clId="{33D2A9D9-5151-4E5F-9989-92D2D4CC9AE6}" dt="2023-09-03T14:44:52.361" v="27" actId="47"/>
        <pc:sldMkLst>
          <pc:docMk/>
          <pc:sldMk cId="2018633957" sldId="267"/>
        </pc:sldMkLst>
        <pc:spChg chg="mod">
          <ac:chgData name="sutiyono waluyo" userId="891077883b870b0e" providerId="LiveId" clId="{33D2A9D9-5151-4E5F-9989-92D2D4CC9AE6}" dt="2023-09-03T14:29:04.831" v="10" actId="20577"/>
          <ac:spMkLst>
            <pc:docMk/>
            <pc:sldMk cId="2018633957" sldId="267"/>
            <ac:spMk id="103" creationId="{00000000-0000-0000-0000-000000000000}"/>
          </ac:spMkLst>
        </pc:spChg>
        <pc:picChg chg="add mod ord">
          <ac:chgData name="sutiyono waluyo" userId="891077883b870b0e" providerId="LiveId" clId="{33D2A9D9-5151-4E5F-9989-92D2D4CC9AE6}" dt="2023-09-03T14:29:30.304" v="14" actId="167"/>
          <ac:picMkLst>
            <pc:docMk/>
            <pc:sldMk cId="2018633957" sldId="267"/>
            <ac:picMk id="3" creationId="{2C955E1C-0EAB-7B44-B117-9D88B81AB9FE}"/>
          </ac:picMkLst>
        </pc:picChg>
        <pc:picChg chg="del">
          <ac:chgData name="sutiyono waluyo" userId="891077883b870b0e" providerId="LiveId" clId="{33D2A9D9-5151-4E5F-9989-92D2D4CC9AE6}" dt="2023-09-03T14:29:32.571" v="15" actId="478"/>
          <ac:picMkLst>
            <pc:docMk/>
            <pc:sldMk cId="2018633957" sldId="267"/>
            <ac:picMk id="4" creationId="{9316E245-7CAB-9B02-FABC-ADBD5F47C094}"/>
          </ac:picMkLst>
        </pc:picChg>
      </pc:sldChg>
      <pc:sldChg chg="delSp modSp add mod">
        <pc:chgData name="sutiyono waluyo" userId="891077883b870b0e" providerId="LiveId" clId="{33D2A9D9-5151-4E5F-9989-92D2D4CC9AE6}" dt="2023-09-03T16:57:39.518" v="1039" actId="478"/>
        <pc:sldMkLst>
          <pc:docMk/>
          <pc:sldMk cId="850620947" sldId="268"/>
        </pc:sldMkLst>
        <pc:spChg chg="mod">
          <ac:chgData name="sutiyono waluyo" userId="891077883b870b0e" providerId="LiveId" clId="{33D2A9D9-5151-4E5F-9989-92D2D4CC9AE6}" dt="2023-09-03T14:45:14.866" v="30" actId="20577"/>
          <ac:spMkLst>
            <pc:docMk/>
            <pc:sldMk cId="850620947" sldId="268"/>
            <ac:spMk id="103" creationId="{00000000-0000-0000-0000-000000000000}"/>
          </ac:spMkLst>
        </pc:spChg>
        <pc:spChg chg="del">
          <ac:chgData name="sutiyono waluyo" userId="891077883b870b0e" providerId="LiveId" clId="{33D2A9D9-5151-4E5F-9989-92D2D4CC9AE6}" dt="2023-09-03T16:57:39.518" v="1039" actId="478"/>
          <ac:spMkLst>
            <pc:docMk/>
            <pc:sldMk cId="850620947" sldId="268"/>
            <ac:spMk id="105" creationId="{00000000-0000-0000-0000-000000000000}"/>
          </ac:spMkLst>
        </pc:spChg>
      </pc:sldChg>
      <pc:sldChg chg="addSp delSp modSp add mod">
        <pc:chgData name="sutiyono waluyo" userId="891077883b870b0e" providerId="LiveId" clId="{33D2A9D9-5151-4E5F-9989-92D2D4CC9AE6}" dt="2023-09-03T16:57:35.339" v="1038" actId="478"/>
        <pc:sldMkLst>
          <pc:docMk/>
          <pc:sldMk cId="3057299886" sldId="269"/>
        </pc:sldMkLst>
        <pc:spChg chg="del">
          <ac:chgData name="sutiyono waluyo" userId="891077883b870b0e" providerId="LiveId" clId="{33D2A9D9-5151-4E5F-9989-92D2D4CC9AE6}" dt="2023-09-03T16:57:35.339" v="1038" actId="478"/>
          <ac:spMkLst>
            <pc:docMk/>
            <pc:sldMk cId="3057299886" sldId="269"/>
            <ac:spMk id="105" creationId="{00000000-0000-0000-0000-000000000000}"/>
          </ac:spMkLst>
        </pc:spChg>
        <pc:picChg chg="del">
          <ac:chgData name="sutiyono waluyo" userId="891077883b870b0e" providerId="LiveId" clId="{33D2A9D9-5151-4E5F-9989-92D2D4CC9AE6}" dt="2023-09-03T14:55:05.567" v="34" actId="478"/>
          <ac:picMkLst>
            <pc:docMk/>
            <pc:sldMk cId="3057299886" sldId="269"/>
            <ac:picMk id="3" creationId="{839C2BD7-D914-36C7-8A41-DCC719C10B85}"/>
          </ac:picMkLst>
        </pc:picChg>
        <pc:picChg chg="add mod">
          <ac:chgData name="sutiyono waluyo" userId="891077883b870b0e" providerId="LiveId" clId="{33D2A9D9-5151-4E5F-9989-92D2D4CC9AE6}" dt="2023-09-03T14:55:24.139" v="37" actId="14100"/>
          <ac:picMkLst>
            <pc:docMk/>
            <pc:sldMk cId="3057299886" sldId="269"/>
            <ac:picMk id="4" creationId="{BE27C76D-9DA6-A95E-BA89-C8E6CBE2110D}"/>
          </ac:picMkLst>
        </pc:picChg>
      </pc:sldChg>
      <pc:sldChg chg="addSp delSp modSp add mod">
        <pc:chgData name="sutiyono waluyo" userId="891077883b870b0e" providerId="LiveId" clId="{33D2A9D9-5151-4E5F-9989-92D2D4CC9AE6}" dt="2023-09-03T16:57:27.647" v="1037" actId="1076"/>
        <pc:sldMkLst>
          <pc:docMk/>
          <pc:sldMk cId="2969081681" sldId="270"/>
        </pc:sldMkLst>
        <pc:spChg chg="mod">
          <ac:chgData name="sutiyono waluyo" userId="891077883b870b0e" providerId="LiveId" clId="{33D2A9D9-5151-4E5F-9989-92D2D4CC9AE6}" dt="2023-09-03T15:15:35.174" v="40" actId="20577"/>
          <ac:spMkLst>
            <pc:docMk/>
            <pc:sldMk cId="2969081681" sldId="270"/>
            <ac:spMk id="103" creationId="{00000000-0000-0000-0000-000000000000}"/>
          </ac:spMkLst>
        </pc:spChg>
        <pc:spChg chg="mod">
          <ac:chgData name="sutiyono waluyo" userId="891077883b870b0e" providerId="LiveId" clId="{33D2A9D9-5151-4E5F-9989-92D2D4CC9AE6}" dt="2023-09-03T16:57:05.211" v="1035" actId="20577"/>
          <ac:spMkLst>
            <pc:docMk/>
            <pc:sldMk cId="2969081681" sldId="270"/>
            <ac:spMk id="105" creationId="{00000000-0000-0000-0000-000000000000}"/>
          </ac:spMkLst>
        </pc:spChg>
        <pc:picChg chg="add mod">
          <ac:chgData name="sutiyono waluyo" userId="891077883b870b0e" providerId="LiveId" clId="{33D2A9D9-5151-4E5F-9989-92D2D4CC9AE6}" dt="2023-09-03T16:36:35.087" v="85" actId="14100"/>
          <ac:picMkLst>
            <pc:docMk/>
            <pc:sldMk cId="2969081681" sldId="270"/>
            <ac:picMk id="3" creationId="{A2FF6DB8-E38B-EB1F-A909-087F0858A1FD}"/>
          </ac:picMkLst>
        </pc:picChg>
        <pc:picChg chg="add mod">
          <ac:chgData name="sutiyono waluyo" userId="891077883b870b0e" providerId="LiveId" clId="{33D2A9D9-5151-4E5F-9989-92D2D4CC9AE6}" dt="2023-09-03T16:57:27.647" v="1037" actId="1076"/>
          <ac:picMkLst>
            <pc:docMk/>
            <pc:sldMk cId="2969081681" sldId="270"/>
            <ac:picMk id="4" creationId="{97D5DADD-99B8-1D51-35DB-5D392E9947CF}"/>
          </ac:picMkLst>
        </pc:picChg>
        <pc:picChg chg="del">
          <ac:chgData name="sutiyono waluyo" userId="891077883b870b0e" providerId="LiveId" clId="{33D2A9D9-5151-4E5F-9989-92D2D4CC9AE6}" dt="2023-09-03T15:16:01.854" v="46" actId="478"/>
          <ac:picMkLst>
            <pc:docMk/>
            <pc:sldMk cId="2969081681" sldId="270"/>
            <ac:picMk id="4" creationId="{BE27C76D-9DA6-A95E-BA89-C8E6CBE2110D}"/>
          </ac:picMkLst>
        </pc:picChg>
      </pc:sldChg>
      <pc:sldChg chg="addSp delSp modSp add mod">
        <pc:chgData name="sutiyono waluyo" userId="891077883b870b0e" providerId="LiveId" clId="{33D2A9D9-5151-4E5F-9989-92D2D4CC9AE6}" dt="2023-09-03T16:53:19.949" v="735" actId="20577"/>
        <pc:sldMkLst>
          <pc:docMk/>
          <pc:sldMk cId="270772287" sldId="271"/>
        </pc:sldMkLst>
        <pc:spChg chg="mod">
          <ac:chgData name="sutiyono waluyo" userId="891077883b870b0e" providerId="LiveId" clId="{33D2A9D9-5151-4E5F-9989-92D2D4CC9AE6}" dt="2023-09-03T15:21:07.610" v="51" actId="20577"/>
          <ac:spMkLst>
            <pc:docMk/>
            <pc:sldMk cId="270772287" sldId="271"/>
            <ac:spMk id="103" creationId="{00000000-0000-0000-0000-000000000000}"/>
          </ac:spMkLst>
        </pc:spChg>
        <pc:spChg chg="mod">
          <ac:chgData name="sutiyono waluyo" userId="891077883b870b0e" providerId="LiveId" clId="{33D2A9D9-5151-4E5F-9989-92D2D4CC9AE6}" dt="2023-09-03T16:53:19.949" v="735" actId="20577"/>
          <ac:spMkLst>
            <pc:docMk/>
            <pc:sldMk cId="270772287" sldId="271"/>
            <ac:spMk id="105" creationId="{00000000-0000-0000-0000-000000000000}"/>
          </ac:spMkLst>
        </pc:spChg>
        <pc:picChg chg="del">
          <ac:chgData name="sutiyono waluyo" userId="891077883b870b0e" providerId="LiveId" clId="{33D2A9D9-5151-4E5F-9989-92D2D4CC9AE6}" dt="2023-09-03T15:20:55.613" v="50" actId="478"/>
          <ac:picMkLst>
            <pc:docMk/>
            <pc:sldMk cId="270772287" sldId="271"/>
            <ac:picMk id="3" creationId="{A2FF6DB8-E38B-EB1F-A909-087F0858A1FD}"/>
          </ac:picMkLst>
        </pc:picChg>
        <pc:picChg chg="add mod">
          <ac:chgData name="sutiyono waluyo" userId="891077883b870b0e" providerId="LiveId" clId="{33D2A9D9-5151-4E5F-9989-92D2D4CC9AE6}" dt="2023-09-03T16:36:16.801" v="82" actId="14100"/>
          <ac:picMkLst>
            <pc:docMk/>
            <pc:sldMk cId="270772287" sldId="271"/>
            <ac:picMk id="4" creationId="{531652A9-5AD4-0C21-D6B7-2B0B32EFEA1C}"/>
          </ac:picMkLst>
        </pc:picChg>
      </pc:sldChg>
      <pc:sldChg chg="modSp add">
        <pc:chgData name="sutiyono waluyo" userId="891077883b870b0e" providerId="LiveId" clId="{33D2A9D9-5151-4E5F-9989-92D2D4CC9AE6}" dt="2023-09-03T16:47:31.526" v="273" actId="20577"/>
        <pc:sldMkLst>
          <pc:docMk/>
          <pc:sldMk cId="0" sldId="272"/>
        </pc:sldMkLst>
        <pc:graphicFrameChg chg="mod">
          <ac:chgData name="sutiyono waluyo" userId="891077883b870b0e" providerId="LiveId" clId="{33D2A9D9-5151-4E5F-9989-92D2D4CC9AE6}" dt="2023-09-03T16:47:31.526" v="273" actId="20577"/>
          <ac:graphicFrameMkLst>
            <pc:docMk/>
            <pc:sldMk cId="0" sldId="272"/>
            <ac:graphicFrameMk id="4" creationId="{ED7F23B5-7525-E0AE-4715-EA52DCC3A738}"/>
          </ac:graphicFrameMkLst>
        </pc:graphicFrameChg>
      </pc:sldChg>
      <pc:sldMasterChg chg="delSldLayout">
        <pc:chgData name="sutiyono waluyo" userId="891077883b870b0e" providerId="LiveId" clId="{33D2A9D9-5151-4E5F-9989-92D2D4CC9AE6}" dt="2023-09-03T16:45:25.709" v="200" actId="2696"/>
        <pc:sldMasterMkLst>
          <pc:docMk/>
          <pc:sldMasterMk cId="0" sldId="2147483659"/>
        </pc:sldMasterMkLst>
        <pc:sldLayoutChg chg="del">
          <pc:chgData name="sutiyono waluyo" userId="891077883b870b0e" providerId="LiveId" clId="{33D2A9D9-5151-4E5F-9989-92D2D4CC9AE6}" dt="2023-09-03T16:45:25.709" v="200" actId="2696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69A4D-7B08-432E-96B1-5918A6317A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B1E1E506-2A89-4825-A3CB-52493ED64F29}">
      <dgm:prSet phldrT="[Text]"/>
      <dgm:spPr/>
      <dgm:t>
        <a:bodyPr/>
        <a:lstStyle/>
        <a:p>
          <a:pPr>
            <a:buNone/>
          </a:pPr>
          <a:r>
            <a:rPr lang="en-ID" dirty="0">
              <a:latin typeface="Rubik"/>
              <a:ea typeface="Rubik"/>
              <a:cs typeface="Rubik"/>
              <a:sym typeface="Rubik"/>
            </a:rPr>
            <a:t>Virtual Internship: Data </a:t>
          </a:r>
          <a:r>
            <a:rPr lang="en-ID" dirty="0" err="1">
              <a:latin typeface="Rubik"/>
              <a:ea typeface="Rubik"/>
              <a:cs typeface="Rubik"/>
              <a:sym typeface="Rubik"/>
            </a:rPr>
            <a:t>Enggineer</a:t>
          </a:r>
          <a:r>
            <a:rPr lang="en-ID" dirty="0">
              <a:latin typeface="Rubik"/>
              <a:ea typeface="Rubik"/>
              <a:cs typeface="Rubik"/>
              <a:sym typeface="Rubik"/>
            </a:rPr>
            <a:t> – BTPN Syariah</a:t>
          </a:r>
          <a:endParaRPr lang="en-ID" dirty="0"/>
        </a:p>
      </dgm:t>
    </dgm:pt>
    <dgm:pt modelId="{11BD3668-C596-44CB-A9F8-A3DE9D4443D0}" type="parTrans" cxnId="{807F4ABC-390E-4C87-A2D9-8894F76BDC0B}">
      <dgm:prSet/>
      <dgm:spPr/>
      <dgm:t>
        <a:bodyPr/>
        <a:lstStyle/>
        <a:p>
          <a:endParaRPr lang="en-ID"/>
        </a:p>
      </dgm:t>
    </dgm:pt>
    <dgm:pt modelId="{924A3657-E782-460A-93F3-B123EC09A455}" type="sibTrans" cxnId="{807F4ABC-390E-4C87-A2D9-8894F76BDC0B}">
      <dgm:prSet/>
      <dgm:spPr/>
      <dgm:t>
        <a:bodyPr/>
        <a:lstStyle/>
        <a:p>
          <a:endParaRPr lang="en-ID"/>
        </a:p>
      </dgm:t>
    </dgm:pt>
    <dgm:pt modelId="{1DF65C60-6BBF-4A9F-A633-49A397B286E6}">
      <dgm:prSet phldrT="[Text]"/>
      <dgm:spPr/>
      <dgm:t>
        <a:bodyPr/>
        <a:lstStyle/>
        <a:p>
          <a:pPr>
            <a:buNone/>
          </a:pPr>
          <a:r>
            <a:rPr lang="en-ID">
              <a:latin typeface="Rubik"/>
              <a:ea typeface="Rubik"/>
              <a:cs typeface="Rubik"/>
              <a:sym typeface="Rubik"/>
            </a:rPr>
            <a:t>Virtual Internship: Big Data Analytics – Kimia Farma</a:t>
          </a:r>
          <a:endParaRPr lang="en-ID" dirty="0"/>
        </a:p>
      </dgm:t>
    </dgm:pt>
    <dgm:pt modelId="{F3CA970A-832B-4AEA-94CD-A19ED7C4E8CA}" type="parTrans" cxnId="{3015806B-C7E8-426C-8C68-30E5C808719B}">
      <dgm:prSet/>
      <dgm:spPr/>
      <dgm:t>
        <a:bodyPr/>
        <a:lstStyle/>
        <a:p>
          <a:endParaRPr lang="en-ID"/>
        </a:p>
      </dgm:t>
    </dgm:pt>
    <dgm:pt modelId="{ED7F6464-6C47-4E77-949D-3BE50F42DDDA}" type="sibTrans" cxnId="{3015806B-C7E8-426C-8C68-30E5C808719B}">
      <dgm:prSet/>
      <dgm:spPr/>
      <dgm:t>
        <a:bodyPr/>
        <a:lstStyle/>
        <a:p>
          <a:endParaRPr lang="en-ID"/>
        </a:p>
      </dgm:t>
    </dgm:pt>
    <dgm:pt modelId="{225FED38-18F8-4D32-9065-8223B1607EEA}">
      <dgm:prSet phldrT="[Text]"/>
      <dgm:spPr/>
      <dgm:t>
        <a:bodyPr/>
        <a:lstStyle/>
        <a:p>
          <a:pPr>
            <a:buNone/>
          </a:pPr>
          <a:r>
            <a:rPr lang="en-ID" dirty="0">
              <a:latin typeface="Rubik"/>
              <a:ea typeface="Rubik"/>
              <a:cs typeface="Rubik"/>
              <a:sym typeface="Rubik"/>
            </a:rPr>
            <a:t>Freelance Project: Student Data Analytics  – Universitas Bale Bandung</a:t>
          </a:r>
          <a:endParaRPr lang="en-ID" dirty="0"/>
        </a:p>
      </dgm:t>
    </dgm:pt>
    <dgm:pt modelId="{5E0C204B-9F61-448B-BBD8-EA98ADDBD074}" type="parTrans" cxnId="{AFED121D-04E3-49A3-BED8-E3B848B35A75}">
      <dgm:prSet/>
      <dgm:spPr/>
      <dgm:t>
        <a:bodyPr/>
        <a:lstStyle/>
        <a:p>
          <a:endParaRPr lang="en-ID"/>
        </a:p>
      </dgm:t>
    </dgm:pt>
    <dgm:pt modelId="{74BC6B2F-2ABC-48A0-949B-EFFD7E5839C2}" type="sibTrans" cxnId="{AFED121D-04E3-49A3-BED8-E3B848B35A75}">
      <dgm:prSet/>
      <dgm:spPr/>
      <dgm:t>
        <a:bodyPr/>
        <a:lstStyle/>
        <a:p>
          <a:endParaRPr lang="en-ID"/>
        </a:p>
      </dgm:t>
    </dgm:pt>
    <dgm:pt modelId="{5146FA1B-640A-493C-990C-9A227CEA00D3}">
      <dgm:prSet phldrT="[Text]"/>
      <dgm:spPr/>
      <dgm:t>
        <a:bodyPr/>
        <a:lstStyle/>
        <a:p>
          <a:pPr>
            <a:buNone/>
          </a:pPr>
          <a:r>
            <a:rPr lang="en-US" dirty="0" err="1"/>
            <a:t>Revo</a:t>
          </a:r>
          <a:r>
            <a:rPr lang="en-US" dirty="0"/>
            <a:t>-U Mini </a:t>
          </a:r>
          <a:r>
            <a:rPr lang="en-US" dirty="0" err="1"/>
            <a:t>Cource</a:t>
          </a:r>
          <a:r>
            <a:rPr lang="en-US" dirty="0"/>
            <a:t>: Guarantee and Number of Health Facilities</a:t>
          </a:r>
          <a:endParaRPr lang="en-ID" dirty="0"/>
        </a:p>
      </dgm:t>
    </dgm:pt>
    <dgm:pt modelId="{4C290ED4-8FA5-4545-8ED6-F711836920F4}" type="parTrans" cxnId="{4E2C0077-408D-4172-A045-A09725FB7F4B}">
      <dgm:prSet/>
      <dgm:spPr/>
      <dgm:t>
        <a:bodyPr/>
        <a:lstStyle/>
        <a:p>
          <a:endParaRPr lang="en-ID"/>
        </a:p>
      </dgm:t>
    </dgm:pt>
    <dgm:pt modelId="{ABAF437A-4761-4054-8967-DC6E2FAD2C30}" type="sibTrans" cxnId="{4E2C0077-408D-4172-A045-A09725FB7F4B}">
      <dgm:prSet/>
      <dgm:spPr/>
      <dgm:t>
        <a:bodyPr/>
        <a:lstStyle/>
        <a:p>
          <a:endParaRPr lang="en-ID"/>
        </a:p>
      </dgm:t>
    </dgm:pt>
    <dgm:pt modelId="{D18DC3C6-338F-4D6B-AA90-0A1E6B434826}">
      <dgm:prSet phldrT="[Text]"/>
      <dgm:spPr/>
      <dgm:t>
        <a:bodyPr/>
        <a:lstStyle/>
        <a:p>
          <a:pPr>
            <a:buNone/>
          </a:pPr>
          <a:r>
            <a:rPr lang="en-US" dirty="0"/>
            <a:t>Refocus Special Project: United States Nasional Highway Research</a:t>
          </a:r>
          <a:endParaRPr lang="en-ID" dirty="0"/>
        </a:p>
      </dgm:t>
    </dgm:pt>
    <dgm:pt modelId="{C9E176F6-E5DA-4B1F-8165-B2773231E35E}" type="parTrans" cxnId="{05D6EE9B-E0F4-493E-91DF-B96A97E5D3B5}">
      <dgm:prSet/>
      <dgm:spPr/>
      <dgm:t>
        <a:bodyPr/>
        <a:lstStyle/>
        <a:p>
          <a:endParaRPr lang="en-ID"/>
        </a:p>
      </dgm:t>
    </dgm:pt>
    <dgm:pt modelId="{4AC7506E-AAB9-4838-B35D-415451740178}" type="sibTrans" cxnId="{05D6EE9B-E0F4-493E-91DF-B96A97E5D3B5}">
      <dgm:prSet/>
      <dgm:spPr/>
      <dgm:t>
        <a:bodyPr/>
        <a:lstStyle/>
        <a:p>
          <a:endParaRPr lang="en-ID"/>
        </a:p>
      </dgm:t>
    </dgm:pt>
    <dgm:pt modelId="{F1A0D5E0-294D-4C52-A6E9-CEA30C10AC18}">
      <dgm:prSet phldrT="[Text]"/>
      <dgm:spPr/>
      <dgm:t>
        <a:bodyPr/>
        <a:lstStyle/>
        <a:p>
          <a:pPr>
            <a:buNone/>
          </a:pPr>
          <a:r>
            <a:rPr lang="en-US" dirty="0" err="1"/>
            <a:t>Rakamin</a:t>
          </a:r>
          <a:r>
            <a:rPr lang="en-US" dirty="0"/>
            <a:t> x ID/X Partner Virtual internship Data Engineer</a:t>
          </a:r>
          <a:endParaRPr lang="en-ID" dirty="0"/>
        </a:p>
      </dgm:t>
    </dgm:pt>
    <dgm:pt modelId="{DF3EF00E-3820-48F4-9DAB-58DFDE2354A6}" type="parTrans" cxnId="{F87611AB-B349-496A-A9A1-0F586AEEAB58}">
      <dgm:prSet/>
      <dgm:spPr/>
      <dgm:t>
        <a:bodyPr/>
        <a:lstStyle/>
        <a:p>
          <a:endParaRPr lang="en-ID"/>
        </a:p>
      </dgm:t>
    </dgm:pt>
    <dgm:pt modelId="{53BF4A96-73BE-44C2-8777-1805B7846ADE}" type="sibTrans" cxnId="{F87611AB-B349-496A-A9A1-0F586AEEAB58}">
      <dgm:prSet/>
      <dgm:spPr/>
      <dgm:t>
        <a:bodyPr/>
        <a:lstStyle/>
        <a:p>
          <a:endParaRPr lang="en-ID"/>
        </a:p>
      </dgm:t>
    </dgm:pt>
    <dgm:pt modelId="{BFA1EAB8-719A-42C9-8B31-85B98BA36152}" type="pres">
      <dgm:prSet presAssocID="{3A669A4D-7B08-432E-96B1-5918A6317AB3}" presName="linear" presStyleCnt="0">
        <dgm:presLayoutVars>
          <dgm:dir/>
          <dgm:animLvl val="lvl"/>
          <dgm:resizeHandles val="exact"/>
        </dgm:presLayoutVars>
      </dgm:prSet>
      <dgm:spPr/>
    </dgm:pt>
    <dgm:pt modelId="{91D2D711-C926-42DE-A84C-8E5443978DFA}" type="pres">
      <dgm:prSet presAssocID="{B1E1E506-2A89-4825-A3CB-52493ED64F29}" presName="parentLin" presStyleCnt="0"/>
      <dgm:spPr/>
    </dgm:pt>
    <dgm:pt modelId="{5876BB6A-B6B8-45D1-9AE6-1731DF8792FA}" type="pres">
      <dgm:prSet presAssocID="{B1E1E506-2A89-4825-A3CB-52493ED64F29}" presName="parentLeftMargin" presStyleLbl="node1" presStyleIdx="0" presStyleCnt="6"/>
      <dgm:spPr/>
    </dgm:pt>
    <dgm:pt modelId="{D317DF35-4A91-48AA-86CF-878562E70898}" type="pres">
      <dgm:prSet presAssocID="{B1E1E506-2A89-4825-A3CB-52493ED64F2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DC5AC2F-24F3-4C20-BC3A-A2FD7C06435A}" type="pres">
      <dgm:prSet presAssocID="{B1E1E506-2A89-4825-A3CB-52493ED64F29}" presName="negativeSpace" presStyleCnt="0"/>
      <dgm:spPr/>
    </dgm:pt>
    <dgm:pt modelId="{585874D6-8C97-46AB-BF60-A3E1CBF8B64B}" type="pres">
      <dgm:prSet presAssocID="{B1E1E506-2A89-4825-A3CB-52493ED64F29}" presName="childText" presStyleLbl="conFgAcc1" presStyleIdx="0" presStyleCnt="6" custScaleX="82645" custScaleY="113313">
        <dgm:presLayoutVars>
          <dgm:bulletEnabled val="1"/>
        </dgm:presLayoutVars>
      </dgm:prSet>
      <dgm:spPr/>
    </dgm:pt>
    <dgm:pt modelId="{40DBBC3F-EF7A-44DA-9C52-B11E8FAB24F8}" type="pres">
      <dgm:prSet presAssocID="{924A3657-E782-460A-93F3-B123EC09A455}" presName="spaceBetweenRectangles" presStyleCnt="0"/>
      <dgm:spPr/>
    </dgm:pt>
    <dgm:pt modelId="{16E3609A-D3F2-4BB8-92F9-ECDF6DE7DD9F}" type="pres">
      <dgm:prSet presAssocID="{1DF65C60-6BBF-4A9F-A633-49A397B286E6}" presName="parentLin" presStyleCnt="0"/>
      <dgm:spPr/>
    </dgm:pt>
    <dgm:pt modelId="{7F9E434F-88A3-4170-BFB9-24954740C1EB}" type="pres">
      <dgm:prSet presAssocID="{1DF65C60-6BBF-4A9F-A633-49A397B286E6}" presName="parentLeftMargin" presStyleLbl="node1" presStyleIdx="0" presStyleCnt="6"/>
      <dgm:spPr/>
    </dgm:pt>
    <dgm:pt modelId="{7023AB2C-6B73-46BA-8F25-DC2B6AD7CDBA}" type="pres">
      <dgm:prSet presAssocID="{1DF65C60-6BBF-4A9F-A633-49A397B286E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A8C4CAE-B1C4-4669-9EAA-05B41B255E79}" type="pres">
      <dgm:prSet presAssocID="{1DF65C60-6BBF-4A9F-A633-49A397B286E6}" presName="negativeSpace" presStyleCnt="0"/>
      <dgm:spPr/>
    </dgm:pt>
    <dgm:pt modelId="{C1BF8B70-9EE4-4FC5-9665-36E3ED2B71FE}" type="pres">
      <dgm:prSet presAssocID="{1DF65C60-6BBF-4A9F-A633-49A397B286E6}" presName="childText" presStyleLbl="conFgAcc1" presStyleIdx="1" presStyleCnt="6" custScaleX="82645" custScaleY="110477">
        <dgm:presLayoutVars>
          <dgm:bulletEnabled val="1"/>
        </dgm:presLayoutVars>
      </dgm:prSet>
      <dgm:spPr/>
    </dgm:pt>
    <dgm:pt modelId="{68F84906-64FE-4C56-838F-36D3C9B71721}" type="pres">
      <dgm:prSet presAssocID="{ED7F6464-6C47-4E77-949D-3BE50F42DDDA}" presName="spaceBetweenRectangles" presStyleCnt="0"/>
      <dgm:spPr/>
    </dgm:pt>
    <dgm:pt modelId="{28E1CD55-0BEB-4145-BF2D-43D56C86564C}" type="pres">
      <dgm:prSet presAssocID="{225FED38-18F8-4D32-9065-8223B1607EEA}" presName="parentLin" presStyleCnt="0"/>
      <dgm:spPr/>
    </dgm:pt>
    <dgm:pt modelId="{B37899A9-E33C-412A-956B-A4186C6F6606}" type="pres">
      <dgm:prSet presAssocID="{225FED38-18F8-4D32-9065-8223B1607EEA}" presName="parentLeftMargin" presStyleLbl="node1" presStyleIdx="1" presStyleCnt="6"/>
      <dgm:spPr/>
    </dgm:pt>
    <dgm:pt modelId="{369F9942-B7A5-49A9-AF77-E613299C1D84}" type="pres">
      <dgm:prSet presAssocID="{225FED38-18F8-4D32-9065-8223B1607EE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3D04E5A-9333-4264-87CD-8112860DE3E1}" type="pres">
      <dgm:prSet presAssocID="{225FED38-18F8-4D32-9065-8223B1607EEA}" presName="negativeSpace" presStyleCnt="0"/>
      <dgm:spPr/>
    </dgm:pt>
    <dgm:pt modelId="{0BD189A4-BD64-42BB-8BB7-22D42ED6B901}" type="pres">
      <dgm:prSet presAssocID="{225FED38-18F8-4D32-9065-8223B1607EEA}" presName="childText" presStyleLbl="conFgAcc1" presStyleIdx="2" presStyleCnt="6" custScaleX="82645">
        <dgm:presLayoutVars>
          <dgm:bulletEnabled val="1"/>
        </dgm:presLayoutVars>
      </dgm:prSet>
      <dgm:spPr/>
    </dgm:pt>
    <dgm:pt modelId="{24703E12-BE75-49C5-B937-F422A3EE5F1C}" type="pres">
      <dgm:prSet presAssocID="{74BC6B2F-2ABC-48A0-949B-EFFD7E5839C2}" presName="spaceBetweenRectangles" presStyleCnt="0"/>
      <dgm:spPr/>
    </dgm:pt>
    <dgm:pt modelId="{80DE5545-A610-447A-8EF4-CA1589D6CB66}" type="pres">
      <dgm:prSet presAssocID="{5146FA1B-640A-493C-990C-9A227CEA00D3}" presName="parentLin" presStyleCnt="0"/>
      <dgm:spPr/>
    </dgm:pt>
    <dgm:pt modelId="{6990D83E-9F0C-4994-A726-A097B9623B01}" type="pres">
      <dgm:prSet presAssocID="{5146FA1B-640A-493C-990C-9A227CEA00D3}" presName="parentLeftMargin" presStyleLbl="node1" presStyleIdx="2" presStyleCnt="6"/>
      <dgm:spPr/>
    </dgm:pt>
    <dgm:pt modelId="{4CE18CA8-189C-4B51-9119-30D6AB318165}" type="pres">
      <dgm:prSet presAssocID="{5146FA1B-640A-493C-990C-9A227CEA00D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9BA407D-91E3-4CFF-95ED-C8113CA9C0C8}" type="pres">
      <dgm:prSet presAssocID="{5146FA1B-640A-493C-990C-9A227CEA00D3}" presName="negativeSpace" presStyleCnt="0"/>
      <dgm:spPr/>
    </dgm:pt>
    <dgm:pt modelId="{AB646FAF-894B-4F3C-AF56-410FE1B2D4A3}" type="pres">
      <dgm:prSet presAssocID="{5146FA1B-640A-493C-990C-9A227CEA00D3}" presName="childText" presStyleLbl="conFgAcc1" presStyleIdx="3" presStyleCnt="6" custScaleX="82645">
        <dgm:presLayoutVars>
          <dgm:bulletEnabled val="1"/>
        </dgm:presLayoutVars>
      </dgm:prSet>
      <dgm:spPr/>
    </dgm:pt>
    <dgm:pt modelId="{4F0BE1DF-EEDA-484C-B278-FA9AA4D49E3B}" type="pres">
      <dgm:prSet presAssocID="{ABAF437A-4761-4054-8967-DC6E2FAD2C30}" presName="spaceBetweenRectangles" presStyleCnt="0"/>
      <dgm:spPr/>
    </dgm:pt>
    <dgm:pt modelId="{1BF4F852-31F8-4942-9598-701A79A342A4}" type="pres">
      <dgm:prSet presAssocID="{F1A0D5E0-294D-4C52-A6E9-CEA30C10AC18}" presName="parentLin" presStyleCnt="0"/>
      <dgm:spPr/>
    </dgm:pt>
    <dgm:pt modelId="{1E4375BE-8184-49A5-9BE7-795595324D7E}" type="pres">
      <dgm:prSet presAssocID="{F1A0D5E0-294D-4C52-A6E9-CEA30C10AC18}" presName="parentLeftMargin" presStyleLbl="node1" presStyleIdx="3" presStyleCnt="6"/>
      <dgm:spPr/>
    </dgm:pt>
    <dgm:pt modelId="{22146F3B-CC44-4CCE-AB87-5647BC2D2445}" type="pres">
      <dgm:prSet presAssocID="{F1A0D5E0-294D-4C52-A6E9-CEA30C10AC1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30A4F58-0894-4FDA-86BB-60EC9B79CCDF}" type="pres">
      <dgm:prSet presAssocID="{F1A0D5E0-294D-4C52-A6E9-CEA30C10AC18}" presName="negativeSpace" presStyleCnt="0"/>
      <dgm:spPr/>
    </dgm:pt>
    <dgm:pt modelId="{656A55A2-B4D1-443C-A727-6FC8BCE73E15}" type="pres">
      <dgm:prSet presAssocID="{F1A0D5E0-294D-4C52-A6E9-CEA30C10AC18}" presName="childText" presStyleLbl="conFgAcc1" presStyleIdx="4" presStyleCnt="6" custScaleX="82645">
        <dgm:presLayoutVars>
          <dgm:bulletEnabled val="1"/>
        </dgm:presLayoutVars>
      </dgm:prSet>
      <dgm:spPr/>
    </dgm:pt>
    <dgm:pt modelId="{8930DD81-3257-4BD4-8BDC-267DAAD0C0F0}" type="pres">
      <dgm:prSet presAssocID="{53BF4A96-73BE-44C2-8777-1805B7846ADE}" presName="spaceBetweenRectangles" presStyleCnt="0"/>
      <dgm:spPr/>
    </dgm:pt>
    <dgm:pt modelId="{D917B9B6-AA76-4240-B8DC-540905355553}" type="pres">
      <dgm:prSet presAssocID="{D18DC3C6-338F-4D6B-AA90-0A1E6B434826}" presName="parentLin" presStyleCnt="0"/>
      <dgm:spPr/>
    </dgm:pt>
    <dgm:pt modelId="{C06B339C-756F-4827-BA81-087EED7E671D}" type="pres">
      <dgm:prSet presAssocID="{D18DC3C6-338F-4D6B-AA90-0A1E6B434826}" presName="parentLeftMargin" presStyleLbl="node1" presStyleIdx="4" presStyleCnt="6"/>
      <dgm:spPr/>
    </dgm:pt>
    <dgm:pt modelId="{B930358F-CD34-449E-B569-EBDB12F710A2}" type="pres">
      <dgm:prSet presAssocID="{D18DC3C6-338F-4D6B-AA90-0A1E6B43482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4CCD42E-1615-4C87-9AB5-A96A6733EADB}" type="pres">
      <dgm:prSet presAssocID="{D18DC3C6-338F-4D6B-AA90-0A1E6B434826}" presName="negativeSpace" presStyleCnt="0"/>
      <dgm:spPr/>
    </dgm:pt>
    <dgm:pt modelId="{C2C3DFAD-81CD-4A37-912A-6CF78C2E615E}" type="pres">
      <dgm:prSet presAssocID="{D18DC3C6-338F-4D6B-AA90-0A1E6B434826}" presName="childText" presStyleLbl="conFgAcc1" presStyleIdx="5" presStyleCnt="6" custScaleX="82645">
        <dgm:presLayoutVars>
          <dgm:bulletEnabled val="1"/>
        </dgm:presLayoutVars>
      </dgm:prSet>
      <dgm:spPr/>
    </dgm:pt>
  </dgm:ptLst>
  <dgm:cxnLst>
    <dgm:cxn modelId="{AFED121D-04E3-49A3-BED8-E3B848B35A75}" srcId="{3A669A4D-7B08-432E-96B1-5918A6317AB3}" destId="{225FED38-18F8-4D32-9065-8223B1607EEA}" srcOrd="2" destOrd="0" parTransId="{5E0C204B-9F61-448B-BBD8-EA98ADDBD074}" sibTransId="{74BC6B2F-2ABC-48A0-949B-EFFD7E5839C2}"/>
    <dgm:cxn modelId="{0F752B25-1612-4593-886E-774B43B7DAD0}" type="presOf" srcId="{225FED38-18F8-4D32-9065-8223B1607EEA}" destId="{369F9942-B7A5-49A9-AF77-E613299C1D84}" srcOrd="1" destOrd="0" presId="urn:microsoft.com/office/officeart/2005/8/layout/list1"/>
    <dgm:cxn modelId="{BE6EE240-D448-4CC0-8908-A498EB544163}" type="presOf" srcId="{D18DC3C6-338F-4D6B-AA90-0A1E6B434826}" destId="{C06B339C-756F-4827-BA81-087EED7E671D}" srcOrd="0" destOrd="0" presId="urn:microsoft.com/office/officeart/2005/8/layout/list1"/>
    <dgm:cxn modelId="{3015806B-C7E8-426C-8C68-30E5C808719B}" srcId="{3A669A4D-7B08-432E-96B1-5918A6317AB3}" destId="{1DF65C60-6BBF-4A9F-A633-49A397B286E6}" srcOrd="1" destOrd="0" parTransId="{F3CA970A-832B-4AEA-94CD-A19ED7C4E8CA}" sibTransId="{ED7F6464-6C47-4E77-949D-3BE50F42DDDA}"/>
    <dgm:cxn modelId="{C9B29370-A21E-4E82-99B2-8DC760D8E816}" type="presOf" srcId="{1DF65C60-6BBF-4A9F-A633-49A397B286E6}" destId="{7F9E434F-88A3-4170-BFB9-24954740C1EB}" srcOrd="0" destOrd="0" presId="urn:microsoft.com/office/officeart/2005/8/layout/list1"/>
    <dgm:cxn modelId="{6764A051-7378-48C1-83E0-D49BE1646DB2}" type="presOf" srcId="{D18DC3C6-338F-4D6B-AA90-0A1E6B434826}" destId="{B930358F-CD34-449E-B569-EBDB12F710A2}" srcOrd="1" destOrd="0" presId="urn:microsoft.com/office/officeart/2005/8/layout/list1"/>
    <dgm:cxn modelId="{4E2C0077-408D-4172-A045-A09725FB7F4B}" srcId="{3A669A4D-7B08-432E-96B1-5918A6317AB3}" destId="{5146FA1B-640A-493C-990C-9A227CEA00D3}" srcOrd="3" destOrd="0" parTransId="{4C290ED4-8FA5-4545-8ED6-F711836920F4}" sibTransId="{ABAF437A-4761-4054-8967-DC6E2FAD2C30}"/>
    <dgm:cxn modelId="{10A3CA57-365F-442B-B0E6-DF8E902A0DB5}" type="presOf" srcId="{5146FA1B-640A-493C-990C-9A227CEA00D3}" destId="{4CE18CA8-189C-4B51-9119-30D6AB318165}" srcOrd="1" destOrd="0" presId="urn:microsoft.com/office/officeart/2005/8/layout/list1"/>
    <dgm:cxn modelId="{2310F489-E1B8-4FB7-9252-24FC5249DCDE}" type="presOf" srcId="{F1A0D5E0-294D-4C52-A6E9-CEA30C10AC18}" destId="{22146F3B-CC44-4CCE-AB87-5647BC2D2445}" srcOrd="1" destOrd="0" presId="urn:microsoft.com/office/officeart/2005/8/layout/list1"/>
    <dgm:cxn modelId="{3C48D38E-BC1C-47CA-B5A5-17DBF552ECC8}" type="presOf" srcId="{5146FA1B-640A-493C-990C-9A227CEA00D3}" destId="{6990D83E-9F0C-4994-A726-A097B9623B01}" srcOrd="0" destOrd="0" presId="urn:microsoft.com/office/officeart/2005/8/layout/list1"/>
    <dgm:cxn modelId="{10CAD698-ECD7-477A-BC6D-5DAA72BAF425}" type="presOf" srcId="{B1E1E506-2A89-4825-A3CB-52493ED64F29}" destId="{D317DF35-4A91-48AA-86CF-878562E70898}" srcOrd="1" destOrd="0" presId="urn:microsoft.com/office/officeart/2005/8/layout/list1"/>
    <dgm:cxn modelId="{05D6EE9B-E0F4-493E-91DF-B96A97E5D3B5}" srcId="{3A669A4D-7B08-432E-96B1-5918A6317AB3}" destId="{D18DC3C6-338F-4D6B-AA90-0A1E6B434826}" srcOrd="5" destOrd="0" parTransId="{C9E176F6-E5DA-4B1F-8165-B2773231E35E}" sibTransId="{4AC7506E-AAB9-4838-B35D-415451740178}"/>
    <dgm:cxn modelId="{3C8691A3-C59D-4233-8654-AF8C2B5263F2}" type="presOf" srcId="{225FED38-18F8-4D32-9065-8223B1607EEA}" destId="{B37899A9-E33C-412A-956B-A4186C6F6606}" srcOrd="0" destOrd="0" presId="urn:microsoft.com/office/officeart/2005/8/layout/list1"/>
    <dgm:cxn modelId="{FFCD83A9-59F7-4168-85F5-63089D2B2BB7}" type="presOf" srcId="{B1E1E506-2A89-4825-A3CB-52493ED64F29}" destId="{5876BB6A-B6B8-45D1-9AE6-1731DF8792FA}" srcOrd="0" destOrd="0" presId="urn:microsoft.com/office/officeart/2005/8/layout/list1"/>
    <dgm:cxn modelId="{F87611AB-B349-496A-A9A1-0F586AEEAB58}" srcId="{3A669A4D-7B08-432E-96B1-5918A6317AB3}" destId="{F1A0D5E0-294D-4C52-A6E9-CEA30C10AC18}" srcOrd="4" destOrd="0" parTransId="{DF3EF00E-3820-48F4-9DAB-58DFDE2354A6}" sibTransId="{53BF4A96-73BE-44C2-8777-1805B7846ADE}"/>
    <dgm:cxn modelId="{807F4ABC-390E-4C87-A2D9-8894F76BDC0B}" srcId="{3A669A4D-7B08-432E-96B1-5918A6317AB3}" destId="{B1E1E506-2A89-4825-A3CB-52493ED64F29}" srcOrd="0" destOrd="0" parTransId="{11BD3668-C596-44CB-A9F8-A3DE9D4443D0}" sibTransId="{924A3657-E782-460A-93F3-B123EC09A455}"/>
    <dgm:cxn modelId="{8475ACD4-AD33-4F3C-B20A-BBCB44019AC7}" type="presOf" srcId="{3A669A4D-7B08-432E-96B1-5918A6317AB3}" destId="{BFA1EAB8-719A-42C9-8B31-85B98BA36152}" srcOrd="0" destOrd="0" presId="urn:microsoft.com/office/officeart/2005/8/layout/list1"/>
    <dgm:cxn modelId="{902B1AEC-908D-4CA6-814B-353420311ED3}" type="presOf" srcId="{F1A0D5E0-294D-4C52-A6E9-CEA30C10AC18}" destId="{1E4375BE-8184-49A5-9BE7-795595324D7E}" srcOrd="0" destOrd="0" presId="urn:microsoft.com/office/officeart/2005/8/layout/list1"/>
    <dgm:cxn modelId="{CEB4CAFD-4275-4A32-ABDD-40F0E7527456}" type="presOf" srcId="{1DF65C60-6BBF-4A9F-A633-49A397B286E6}" destId="{7023AB2C-6B73-46BA-8F25-DC2B6AD7CDBA}" srcOrd="1" destOrd="0" presId="urn:microsoft.com/office/officeart/2005/8/layout/list1"/>
    <dgm:cxn modelId="{46888F36-09B7-4187-8B4A-CB73BF6D2AA8}" type="presParOf" srcId="{BFA1EAB8-719A-42C9-8B31-85B98BA36152}" destId="{91D2D711-C926-42DE-A84C-8E5443978DFA}" srcOrd="0" destOrd="0" presId="urn:microsoft.com/office/officeart/2005/8/layout/list1"/>
    <dgm:cxn modelId="{0727EFFB-AF33-4255-A4BC-FAEFC05A2867}" type="presParOf" srcId="{91D2D711-C926-42DE-A84C-8E5443978DFA}" destId="{5876BB6A-B6B8-45D1-9AE6-1731DF8792FA}" srcOrd="0" destOrd="0" presId="urn:microsoft.com/office/officeart/2005/8/layout/list1"/>
    <dgm:cxn modelId="{44D83E7E-EFB7-450E-BD77-A3CF350D9BA2}" type="presParOf" srcId="{91D2D711-C926-42DE-A84C-8E5443978DFA}" destId="{D317DF35-4A91-48AA-86CF-878562E70898}" srcOrd="1" destOrd="0" presId="urn:microsoft.com/office/officeart/2005/8/layout/list1"/>
    <dgm:cxn modelId="{50502921-F234-45DB-B179-AC9283FD176B}" type="presParOf" srcId="{BFA1EAB8-719A-42C9-8B31-85B98BA36152}" destId="{FDC5AC2F-24F3-4C20-BC3A-A2FD7C06435A}" srcOrd="1" destOrd="0" presId="urn:microsoft.com/office/officeart/2005/8/layout/list1"/>
    <dgm:cxn modelId="{631FCD77-3E01-41D6-8356-9A620D50D93D}" type="presParOf" srcId="{BFA1EAB8-719A-42C9-8B31-85B98BA36152}" destId="{585874D6-8C97-46AB-BF60-A3E1CBF8B64B}" srcOrd="2" destOrd="0" presId="urn:microsoft.com/office/officeart/2005/8/layout/list1"/>
    <dgm:cxn modelId="{53ADF232-B628-4CA4-86D1-57CB402B463D}" type="presParOf" srcId="{BFA1EAB8-719A-42C9-8B31-85B98BA36152}" destId="{40DBBC3F-EF7A-44DA-9C52-B11E8FAB24F8}" srcOrd="3" destOrd="0" presId="urn:microsoft.com/office/officeart/2005/8/layout/list1"/>
    <dgm:cxn modelId="{229498DB-85EF-4C09-8D36-E71819C37FC8}" type="presParOf" srcId="{BFA1EAB8-719A-42C9-8B31-85B98BA36152}" destId="{16E3609A-D3F2-4BB8-92F9-ECDF6DE7DD9F}" srcOrd="4" destOrd="0" presId="urn:microsoft.com/office/officeart/2005/8/layout/list1"/>
    <dgm:cxn modelId="{8A8DF29D-7EC4-4935-9282-8FB0236CE219}" type="presParOf" srcId="{16E3609A-D3F2-4BB8-92F9-ECDF6DE7DD9F}" destId="{7F9E434F-88A3-4170-BFB9-24954740C1EB}" srcOrd="0" destOrd="0" presId="urn:microsoft.com/office/officeart/2005/8/layout/list1"/>
    <dgm:cxn modelId="{50BD7F00-E8D9-4039-9E3B-9AD9114CDAB4}" type="presParOf" srcId="{16E3609A-D3F2-4BB8-92F9-ECDF6DE7DD9F}" destId="{7023AB2C-6B73-46BA-8F25-DC2B6AD7CDBA}" srcOrd="1" destOrd="0" presId="urn:microsoft.com/office/officeart/2005/8/layout/list1"/>
    <dgm:cxn modelId="{83E85A05-B71D-4E2A-B253-1498F06C3246}" type="presParOf" srcId="{BFA1EAB8-719A-42C9-8B31-85B98BA36152}" destId="{AA8C4CAE-B1C4-4669-9EAA-05B41B255E79}" srcOrd="5" destOrd="0" presId="urn:microsoft.com/office/officeart/2005/8/layout/list1"/>
    <dgm:cxn modelId="{98D16B5F-A153-4A39-A28B-A9F7D1C315C8}" type="presParOf" srcId="{BFA1EAB8-719A-42C9-8B31-85B98BA36152}" destId="{C1BF8B70-9EE4-4FC5-9665-36E3ED2B71FE}" srcOrd="6" destOrd="0" presId="urn:microsoft.com/office/officeart/2005/8/layout/list1"/>
    <dgm:cxn modelId="{84F1EC8D-D60C-428E-9C35-EEE88EF12A05}" type="presParOf" srcId="{BFA1EAB8-719A-42C9-8B31-85B98BA36152}" destId="{68F84906-64FE-4C56-838F-36D3C9B71721}" srcOrd="7" destOrd="0" presId="urn:microsoft.com/office/officeart/2005/8/layout/list1"/>
    <dgm:cxn modelId="{79DBDF5B-2ABE-4A11-AA38-64AA58BC8364}" type="presParOf" srcId="{BFA1EAB8-719A-42C9-8B31-85B98BA36152}" destId="{28E1CD55-0BEB-4145-BF2D-43D56C86564C}" srcOrd="8" destOrd="0" presId="urn:microsoft.com/office/officeart/2005/8/layout/list1"/>
    <dgm:cxn modelId="{03C56661-4AD5-472F-9DD4-20318B6DF40D}" type="presParOf" srcId="{28E1CD55-0BEB-4145-BF2D-43D56C86564C}" destId="{B37899A9-E33C-412A-956B-A4186C6F6606}" srcOrd="0" destOrd="0" presId="urn:microsoft.com/office/officeart/2005/8/layout/list1"/>
    <dgm:cxn modelId="{B05E18D5-36C9-43F4-900B-90D0DC704090}" type="presParOf" srcId="{28E1CD55-0BEB-4145-BF2D-43D56C86564C}" destId="{369F9942-B7A5-49A9-AF77-E613299C1D84}" srcOrd="1" destOrd="0" presId="urn:microsoft.com/office/officeart/2005/8/layout/list1"/>
    <dgm:cxn modelId="{A9DE5534-DCB8-4B9D-B4A3-41002A39E0EA}" type="presParOf" srcId="{BFA1EAB8-719A-42C9-8B31-85B98BA36152}" destId="{43D04E5A-9333-4264-87CD-8112860DE3E1}" srcOrd="9" destOrd="0" presId="urn:microsoft.com/office/officeart/2005/8/layout/list1"/>
    <dgm:cxn modelId="{A068AB0E-8D34-4FCE-9E3C-6D34D84C8574}" type="presParOf" srcId="{BFA1EAB8-719A-42C9-8B31-85B98BA36152}" destId="{0BD189A4-BD64-42BB-8BB7-22D42ED6B901}" srcOrd="10" destOrd="0" presId="urn:microsoft.com/office/officeart/2005/8/layout/list1"/>
    <dgm:cxn modelId="{19DD64FA-36E3-439F-880F-A2A16524731F}" type="presParOf" srcId="{BFA1EAB8-719A-42C9-8B31-85B98BA36152}" destId="{24703E12-BE75-49C5-B937-F422A3EE5F1C}" srcOrd="11" destOrd="0" presId="urn:microsoft.com/office/officeart/2005/8/layout/list1"/>
    <dgm:cxn modelId="{24F657D3-3723-4F7B-A029-D8F7CFE5CD9C}" type="presParOf" srcId="{BFA1EAB8-719A-42C9-8B31-85B98BA36152}" destId="{80DE5545-A610-447A-8EF4-CA1589D6CB66}" srcOrd="12" destOrd="0" presId="urn:microsoft.com/office/officeart/2005/8/layout/list1"/>
    <dgm:cxn modelId="{18A46848-3AC2-4119-BF35-9E253C643B67}" type="presParOf" srcId="{80DE5545-A610-447A-8EF4-CA1589D6CB66}" destId="{6990D83E-9F0C-4994-A726-A097B9623B01}" srcOrd="0" destOrd="0" presId="urn:microsoft.com/office/officeart/2005/8/layout/list1"/>
    <dgm:cxn modelId="{36787CCD-0B23-4B0C-9D2A-349449D77DAC}" type="presParOf" srcId="{80DE5545-A610-447A-8EF4-CA1589D6CB66}" destId="{4CE18CA8-189C-4B51-9119-30D6AB318165}" srcOrd="1" destOrd="0" presId="urn:microsoft.com/office/officeart/2005/8/layout/list1"/>
    <dgm:cxn modelId="{F7C40861-4703-45A8-82DA-396B79A83C92}" type="presParOf" srcId="{BFA1EAB8-719A-42C9-8B31-85B98BA36152}" destId="{59BA407D-91E3-4CFF-95ED-C8113CA9C0C8}" srcOrd="13" destOrd="0" presId="urn:microsoft.com/office/officeart/2005/8/layout/list1"/>
    <dgm:cxn modelId="{0D1E5DD5-9D5E-4AAC-BDD1-459F1D691CB8}" type="presParOf" srcId="{BFA1EAB8-719A-42C9-8B31-85B98BA36152}" destId="{AB646FAF-894B-4F3C-AF56-410FE1B2D4A3}" srcOrd="14" destOrd="0" presId="urn:microsoft.com/office/officeart/2005/8/layout/list1"/>
    <dgm:cxn modelId="{2D6E1725-CA0B-4C8E-941E-E0B1AAA898F5}" type="presParOf" srcId="{BFA1EAB8-719A-42C9-8B31-85B98BA36152}" destId="{4F0BE1DF-EEDA-484C-B278-FA9AA4D49E3B}" srcOrd="15" destOrd="0" presId="urn:microsoft.com/office/officeart/2005/8/layout/list1"/>
    <dgm:cxn modelId="{A84C6ED1-3647-4784-B42B-A9CC45E94DB8}" type="presParOf" srcId="{BFA1EAB8-719A-42C9-8B31-85B98BA36152}" destId="{1BF4F852-31F8-4942-9598-701A79A342A4}" srcOrd="16" destOrd="0" presId="urn:microsoft.com/office/officeart/2005/8/layout/list1"/>
    <dgm:cxn modelId="{A0063B43-2392-4A01-B63B-4E9A635F8CA6}" type="presParOf" srcId="{1BF4F852-31F8-4942-9598-701A79A342A4}" destId="{1E4375BE-8184-49A5-9BE7-795595324D7E}" srcOrd="0" destOrd="0" presId="urn:microsoft.com/office/officeart/2005/8/layout/list1"/>
    <dgm:cxn modelId="{C577E9CE-1E74-4087-AE4B-177891241925}" type="presParOf" srcId="{1BF4F852-31F8-4942-9598-701A79A342A4}" destId="{22146F3B-CC44-4CCE-AB87-5647BC2D2445}" srcOrd="1" destOrd="0" presId="urn:microsoft.com/office/officeart/2005/8/layout/list1"/>
    <dgm:cxn modelId="{A43FDBC8-832A-42AB-895A-5A91C5CF996F}" type="presParOf" srcId="{BFA1EAB8-719A-42C9-8B31-85B98BA36152}" destId="{730A4F58-0894-4FDA-86BB-60EC9B79CCDF}" srcOrd="17" destOrd="0" presId="urn:microsoft.com/office/officeart/2005/8/layout/list1"/>
    <dgm:cxn modelId="{8FF42893-8624-484A-AE2E-A5614EDDA77A}" type="presParOf" srcId="{BFA1EAB8-719A-42C9-8B31-85B98BA36152}" destId="{656A55A2-B4D1-443C-A727-6FC8BCE73E15}" srcOrd="18" destOrd="0" presId="urn:microsoft.com/office/officeart/2005/8/layout/list1"/>
    <dgm:cxn modelId="{01355606-8B5C-4DA3-BE07-BACEC207954D}" type="presParOf" srcId="{BFA1EAB8-719A-42C9-8B31-85B98BA36152}" destId="{8930DD81-3257-4BD4-8BDC-267DAAD0C0F0}" srcOrd="19" destOrd="0" presId="urn:microsoft.com/office/officeart/2005/8/layout/list1"/>
    <dgm:cxn modelId="{0A45E254-E813-40AB-AB7D-B9E1EAF1F435}" type="presParOf" srcId="{BFA1EAB8-719A-42C9-8B31-85B98BA36152}" destId="{D917B9B6-AA76-4240-B8DC-540905355553}" srcOrd="20" destOrd="0" presId="urn:microsoft.com/office/officeart/2005/8/layout/list1"/>
    <dgm:cxn modelId="{CB0A9593-E87D-4DED-AD70-234A7A9A27BD}" type="presParOf" srcId="{D917B9B6-AA76-4240-B8DC-540905355553}" destId="{C06B339C-756F-4827-BA81-087EED7E671D}" srcOrd="0" destOrd="0" presId="urn:microsoft.com/office/officeart/2005/8/layout/list1"/>
    <dgm:cxn modelId="{ECA0A49A-CAD0-442F-9BC8-B4E6A8ED14A2}" type="presParOf" srcId="{D917B9B6-AA76-4240-B8DC-540905355553}" destId="{B930358F-CD34-449E-B569-EBDB12F710A2}" srcOrd="1" destOrd="0" presId="urn:microsoft.com/office/officeart/2005/8/layout/list1"/>
    <dgm:cxn modelId="{B89A4DAC-85A0-4EA4-AE1C-74B5CC5EB85A}" type="presParOf" srcId="{BFA1EAB8-719A-42C9-8B31-85B98BA36152}" destId="{C4CCD42E-1615-4C87-9AB5-A96A6733EADB}" srcOrd="21" destOrd="0" presId="urn:microsoft.com/office/officeart/2005/8/layout/list1"/>
    <dgm:cxn modelId="{270D79A8-E916-4E9B-B001-422D774BB243}" type="presParOf" srcId="{BFA1EAB8-719A-42C9-8B31-85B98BA36152}" destId="{C2C3DFAD-81CD-4A37-912A-6CF78C2E615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874D6-8C97-46AB-BF60-A3E1CBF8B64B}">
      <dsp:nvSpPr>
        <dsp:cNvPr id="0" name=""/>
        <dsp:cNvSpPr/>
      </dsp:nvSpPr>
      <dsp:spPr>
        <a:xfrm>
          <a:off x="0" y="780109"/>
          <a:ext cx="4438272" cy="2284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7DF35-4A91-48AA-86CF-878562E70898}">
      <dsp:nvSpPr>
        <dsp:cNvPr id="0" name=""/>
        <dsp:cNvSpPr/>
      </dsp:nvSpPr>
      <dsp:spPr>
        <a:xfrm>
          <a:off x="268514" y="662029"/>
          <a:ext cx="375920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89" tIns="0" rIns="14208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kern="1200" dirty="0">
              <a:latin typeface="Rubik"/>
              <a:ea typeface="Rubik"/>
              <a:cs typeface="Rubik"/>
              <a:sym typeface="Rubik"/>
            </a:rPr>
            <a:t>Virtual Internship: Data </a:t>
          </a:r>
          <a:r>
            <a:rPr lang="en-ID" sz="800" kern="1200" dirty="0" err="1">
              <a:latin typeface="Rubik"/>
              <a:ea typeface="Rubik"/>
              <a:cs typeface="Rubik"/>
              <a:sym typeface="Rubik"/>
            </a:rPr>
            <a:t>Enggineer</a:t>
          </a:r>
          <a:r>
            <a:rPr lang="en-ID" sz="800" kern="1200" dirty="0">
              <a:latin typeface="Rubik"/>
              <a:ea typeface="Rubik"/>
              <a:cs typeface="Rubik"/>
              <a:sym typeface="Rubik"/>
            </a:rPr>
            <a:t> – BTPN Syariah</a:t>
          </a:r>
          <a:endParaRPr lang="en-ID" sz="800" kern="1200" dirty="0"/>
        </a:p>
      </dsp:txBody>
      <dsp:txXfrm>
        <a:off x="280042" y="673557"/>
        <a:ext cx="3736144" cy="213104"/>
      </dsp:txXfrm>
    </dsp:sp>
    <dsp:sp modelId="{C1BF8B70-9EE4-4FC5-9665-36E3ED2B71FE}">
      <dsp:nvSpPr>
        <dsp:cNvPr id="0" name=""/>
        <dsp:cNvSpPr/>
      </dsp:nvSpPr>
      <dsp:spPr>
        <a:xfrm>
          <a:off x="0" y="1169828"/>
          <a:ext cx="4438272" cy="2227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3AB2C-6B73-46BA-8F25-DC2B6AD7CDBA}">
      <dsp:nvSpPr>
        <dsp:cNvPr id="0" name=""/>
        <dsp:cNvSpPr/>
      </dsp:nvSpPr>
      <dsp:spPr>
        <a:xfrm>
          <a:off x="268514" y="1051748"/>
          <a:ext cx="375920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89" tIns="0" rIns="14208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kern="1200">
              <a:latin typeface="Rubik"/>
              <a:ea typeface="Rubik"/>
              <a:cs typeface="Rubik"/>
              <a:sym typeface="Rubik"/>
            </a:rPr>
            <a:t>Virtual Internship: Big Data Analytics – Kimia Farma</a:t>
          </a:r>
          <a:endParaRPr lang="en-ID" sz="800" kern="1200" dirty="0"/>
        </a:p>
      </dsp:txBody>
      <dsp:txXfrm>
        <a:off x="280042" y="1063276"/>
        <a:ext cx="3736144" cy="213104"/>
      </dsp:txXfrm>
    </dsp:sp>
    <dsp:sp modelId="{0BD189A4-BD64-42BB-8BB7-22D42ED6B901}">
      <dsp:nvSpPr>
        <dsp:cNvPr id="0" name=""/>
        <dsp:cNvSpPr/>
      </dsp:nvSpPr>
      <dsp:spPr>
        <a:xfrm>
          <a:off x="0" y="1553830"/>
          <a:ext cx="4438272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F9942-B7A5-49A9-AF77-E613299C1D84}">
      <dsp:nvSpPr>
        <dsp:cNvPr id="0" name=""/>
        <dsp:cNvSpPr/>
      </dsp:nvSpPr>
      <dsp:spPr>
        <a:xfrm>
          <a:off x="268514" y="1435750"/>
          <a:ext cx="375920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89" tIns="0" rIns="14208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kern="1200" dirty="0">
              <a:latin typeface="Rubik"/>
              <a:ea typeface="Rubik"/>
              <a:cs typeface="Rubik"/>
              <a:sym typeface="Rubik"/>
            </a:rPr>
            <a:t>Freelance Project: Student Data Analytics  – Universitas Bale Bandung</a:t>
          </a:r>
          <a:endParaRPr lang="en-ID" sz="800" kern="1200" dirty="0"/>
        </a:p>
      </dsp:txBody>
      <dsp:txXfrm>
        <a:off x="280042" y="1447278"/>
        <a:ext cx="3736144" cy="213104"/>
      </dsp:txXfrm>
    </dsp:sp>
    <dsp:sp modelId="{AB646FAF-894B-4F3C-AF56-410FE1B2D4A3}">
      <dsp:nvSpPr>
        <dsp:cNvPr id="0" name=""/>
        <dsp:cNvSpPr/>
      </dsp:nvSpPr>
      <dsp:spPr>
        <a:xfrm>
          <a:off x="0" y="1916710"/>
          <a:ext cx="4438272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18CA8-189C-4B51-9119-30D6AB318165}">
      <dsp:nvSpPr>
        <dsp:cNvPr id="0" name=""/>
        <dsp:cNvSpPr/>
      </dsp:nvSpPr>
      <dsp:spPr>
        <a:xfrm>
          <a:off x="268514" y="1798630"/>
          <a:ext cx="375920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89" tIns="0" rIns="14208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Revo</a:t>
          </a:r>
          <a:r>
            <a:rPr lang="en-US" sz="800" kern="1200" dirty="0"/>
            <a:t>-U Mini </a:t>
          </a:r>
          <a:r>
            <a:rPr lang="en-US" sz="800" kern="1200" dirty="0" err="1"/>
            <a:t>Cource</a:t>
          </a:r>
          <a:r>
            <a:rPr lang="en-US" sz="800" kern="1200" dirty="0"/>
            <a:t>: Guarantee and Number of Health Facilities</a:t>
          </a:r>
          <a:endParaRPr lang="en-ID" sz="800" kern="1200" dirty="0"/>
        </a:p>
      </dsp:txBody>
      <dsp:txXfrm>
        <a:off x="280042" y="1810158"/>
        <a:ext cx="3736144" cy="213104"/>
      </dsp:txXfrm>
    </dsp:sp>
    <dsp:sp modelId="{656A55A2-B4D1-443C-A727-6FC8BCE73E15}">
      <dsp:nvSpPr>
        <dsp:cNvPr id="0" name=""/>
        <dsp:cNvSpPr/>
      </dsp:nvSpPr>
      <dsp:spPr>
        <a:xfrm>
          <a:off x="0" y="2279590"/>
          <a:ext cx="4438272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46F3B-CC44-4CCE-AB87-5647BC2D2445}">
      <dsp:nvSpPr>
        <dsp:cNvPr id="0" name=""/>
        <dsp:cNvSpPr/>
      </dsp:nvSpPr>
      <dsp:spPr>
        <a:xfrm>
          <a:off x="268514" y="2161510"/>
          <a:ext cx="375920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89" tIns="0" rIns="14208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Rakamin</a:t>
          </a:r>
          <a:r>
            <a:rPr lang="en-US" sz="800" kern="1200" dirty="0"/>
            <a:t> x ID/X Partner Virtual internship Data Engineer</a:t>
          </a:r>
          <a:endParaRPr lang="en-ID" sz="800" kern="1200" dirty="0"/>
        </a:p>
      </dsp:txBody>
      <dsp:txXfrm>
        <a:off x="280042" y="2173038"/>
        <a:ext cx="3736144" cy="213104"/>
      </dsp:txXfrm>
    </dsp:sp>
    <dsp:sp modelId="{C2C3DFAD-81CD-4A37-912A-6CF78C2E615E}">
      <dsp:nvSpPr>
        <dsp:cNvPr id="0" name=""/>
        <dsp:cNvSpPr/>
      </dsp:nvSpPr>
      <dsp:spPr>
        <a:xfrm>
          <a:off x="0" y="2642470"/>
          <a:ext cx="4438272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0358F-CD34-449E-B569-EBDB12F710A2}">
      <dsp:nvSpPr>
        <dsp:cNvPr id="0" name=""/>
        <dsp:cNvSpPr/>
      </dsp:nvSpPr>
      <dsp:spPr>
        <a:xfrm>
          <a:off x="268514" y="2524390"/>
          <a:ext cx="375920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89" tIns="0" rIns="14208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Refocus Special Project: United States Nasional Highway Research</a:t>
          </a:r>
          <a:endParaRPr lang="en-ID" sz="800" kern="1200" dirty="0"/>
        </a:p>
      </dsp:txBody>
      <dsp:txXfrm>
        <a:off x="280042" y="2535918"/>
        <a:ext cx="3736144" cy="21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415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15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995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61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8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63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088825"/>
            <a:ext cx="7131837" cy="14157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Virtual Internship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Data Engineer</a:t>
            </a:r>
            <a:endParaRPr sz="16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3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Virtual Internship VIX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Sutiyono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21153-D3A6-E6C7-BF17-E33D23A95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690" y="172450"/>
            <a:ext cx="1246160" cy="6362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899838"/>
            <a:ext cx="8463000" cy="46163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latin typeface="Rubik"/>
                <a:ea typeface="Rubik"/>
                <a:cs typeface="Rubik"/>
                <a:sym typeface="Rubik"/>
              </a:rPr>
              <a:t>https://github.com/sutiyonodoang/rakamin-kalbe-nutritions-de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5E85C9-1DDA-DFC1-3974-9F5F77064A07}"/>
              </a:ext>
            </a:extLst>
          </p:cNvPr>
          <p:cNvSpPr txBox="1"/>
          <p:nvPr/>
        </p:nvSpPr>
        <p:spPr>
          <a:xfrm>
            <a:off x="152400" y="14849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Link GitHub </a:t>
            </a:r>
            <a:endParaRPr lang="en-ID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Please insert your link video here (You can upload the video on YouTube or Google Drive first)!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E76C3E-713B-2634-A71D-9121B16AB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974" y="4248575"/>
            <a:ext cx="1246160" cy="6362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276350" y="833275"/>
            <a:ext cx="20016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Sutiyono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 Me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37850" y="3064350"/>
            <a:ext cx="3740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a highly motivated and experienced data professional, I possess a strong background in data engineering and analysis for 2 years. Expertise in Excel, SQL (</a:t>
            </a:r>
            <a:r>
              <a:rPr lang="en-US" dirty="0" err="1"/>
              <a:t>BigQuery</a:t>
            </a:r>
            <a:r>
              <a:rPr lang="en-US" dirty="0"/>
              <a:t>, MySQL, </a:t>
            </a:r>
            <a:r>
              <a:rPr lang="en-US" dirty="0" err="1"/>
              <a:t>Postgresql</a:t>
            </a:r>
            <a:r>
              <a:rPr lang="en-US" dirty="0"/>
              <a:t>), and data visualization using Power BI, Tableau, and Google Data Studio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A779F-5282-9319-83EE-E7C53877742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650" y="493758"/>
            <a:ext cx="1437025" cy="19160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7F23B5-7525-E0AE-4715-EA52DCC3A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531139"/>
              </p:ext>
            </p:extLst>
          </p:nvPr>
        </p:nvGraphicFramePr>
        <p:xfrm>
          <a:off x="4630059" y="1311300"/>
          <a:ext cx="5370286" cy="350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Drop the case study or challenge of the project here.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118270" y="117736"/>
            <a:ext cx="831439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1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16E245-7CAB-9B02-FABC-ADBD5F47C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49" y="912550"/>
            <a:ext cx="5132680" cy="24885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DFA8DF-BCB7-C6F9-99DD-1A436BE88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449" y="3606375"/>
            <a:ext cx="6086475" cy="485775"/>
          </a:xfrm>
          <a:prstGeom prst="rect">
            <a:avLst/>
          </a:prstGeom>
        </p:spPr>
      </p:pic>
      <p:sp>
        <p:nvSpPr>
          <p:cNvPr id="5" name="Google Shape;105;p17">
            <a:extLst>
              <a:ext uri="{FF2B5EF4-FFF2-40B4-BE49-F238E27FC236}">
                <a16:creationId xmlns:a16="http://schemas.microsoft.com/office/drawing/2014/main" id="{28DE62C3-0F72-9C68-AF80-580A38FB272E}"/>
              </a:ext>
            </a:extLst>
          </p:cNvPr>
          <p:cNvSpPr txBox="1"/>
          <p:nvPr/>
        </p:nvSpPr>
        <p:spPr>
          <a:xfrm>
            <a:off x="5548399" y="912550"/>
            <a:ext cx="303488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Berikut disamping adalah script sh untuk mengecek foler, apakah ada atau tidak, jika tidak ada, maka akan membuat directory, jika sudah ada, maka cetak pesan notif bahwa direktory sudah ada.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Lalu masukan kedalam penjadualan (cron) dan run file tersebut setiap hari jam 7 pagi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21844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118270" y="117736"/>
            <a:ext cx="831439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2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5325834" y="912550"/>
            <a:ext cx="325744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Kelanjutan dari script sebelumnya, ditambah untuk mengcopy file ecel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FAA88-941B-ACB8-309B-F1F2FCC26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49" y="912550"/>
            <a:ext cx="4467663" cy="3770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002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118270" y="117736"/>
            <a:ext cx="831439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3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9C2BD7-D914-36C7-8A41-DCC719C10B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3" r="21937"/>
          <a:stretch/>
        </p:blipFill>
        <p:spPr>
          <a:xfrm>
            <a:off x="297449" y="912550"/>
            <a:ext cx="4903245" cy="34892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062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118270" y="117736"/>
            <a:ext cx="831439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4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27C76D-9DA6-A95E-BA89-C8E6CBE21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49" y="912551"/>
            <a:ext cx="4017957" cy="39751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729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118270" y="117736"/>
            <a:ext cx="831439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5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5325834" y="912550"/>
            <a:ext cx="3257445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SQL didamping adalah untuk mencari data order customer, yang memiliki kriteria jumlah pembelian dibawah 100 atau tanggal order dibawah tanggal 25-08-2022 dan customer id dibawah 2001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Hasilnya adalah pada row order_id 10002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F6DB8-E38B-EB1F-A909-087F0858A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49" y="912549"/>
            <a:ext cx="4590900" cy="23858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D5DADD-99B8-1D51-35DB-5D392E994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449" y="3601320"/>
            <a:ext cx="3638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8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118270" y="117736"/>
            <a:ext cx="831439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ubik"/>
                <a:ea typeface="Rubik"/>
                <a:cs typeface="Rubik"/>
                <a:sym typeface="Rubik"/>
              </a:rPr>
              <a:t>7</a:t>
            </a:r>
            <a:endParaRPr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5861689" y="912550"/>
            <a:ext cx="2911822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Berikut adalah contoh data wirehouse sederhana menggunakan skema start.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Dimana tabel fakta dikelilingi oleh beberapa tabel dimensi 1 level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652A9-5AD4-0C21-D6B7-2B0B32EFE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49" y="860687"/>
            <a:ext cx="5374008" cy="35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22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293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Rubik Light</vt:lpstr>
      <vt:lpstr>Rubik</vt:lpstr>
      <vt:lpstr>Rubik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qorian</dc:creator>
  <cp:lastModifiedBy>sutiyono waluyo</cp:lastModifiedBy>
  <cp:revision>2</cp:revision>
  <dcterms:modified xsi:type="dcterms:W3CDTF">2023-09-03T16:58:17Z</dcterms:modified>
</cp:coreProperties>
</file>