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4" r:id="rId11"/>
    <p:sldId id="263" r:id="rId12"/>
    <p:sldId id="271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4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28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67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7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004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47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6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9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730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6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910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1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E8A3-CCEA-E141-B138-36DEA6D9C537}" type="datetimeFigureOut">
              <a:rPr lang="nb-NO" smtClean="0"/>
              <a:t>08.11.2021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BC7D-837D-0D40-A4C4-CC62AB6DB4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4726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A99482-E5B5-294F-9A5A-EF63E3B2D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Preprocessor for high throughput sequencing reads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278012-BF9B-4C4E-890A-89A9957A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nb-N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Sivert Utne</a:t>
            </a:r>
          </a:p>
        </p:txBody>
      </p:sp>
    </p:spTree>
    <p:extLst>
      <p:ext uri="{BB962C8B-B14F-4D97-AF65-F5344CB8AC3E}">
        <p14:creationId xmlns:p14="http://schemas.microsoft.com/office/powerpoint/2010/main" val="37691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E7C35C-0EC2-6144-9281-8FD5782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3</a:t>
            </a:r>
          </a:p>
        </p:txBody>
      </p:sp>
      <p:pic>
        <p:nvPicPr>
          <p:cNvPr id="5" name="Plassholder for innhold 4" descr="Et bilde som inneholder bord&#10;&#10;Automatisk generert beskrivelse">
            <a:extLst>
              <a:ext uri="{FF2B5EF4-FFF2-40B4-BE49-F238E27FC236}">
                <a16:creationId xmlns:a16="http://schemas.microsoft.com/office/drawing/2014/main" id="{B33C5979-A0B6-464E-9EBE-130231E40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909"/>
            <a:ext cx="10515600" cy="4224769"/>
          </a:xfrm>
        </p:spPr>
      </p:pic>
    </p:spTree>
    <p:extLst>
      <p:ext uri="{BB962C8B-B14F-4D97-AF65-F5344CB8AC3E}">
        <p14:creationId xmlns:p14="http://schemas.microsoft.com/office/powerpoint/2010/main" val="402371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4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E9D22D20-C3D7-4447-B7B1-51BB4810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3561876"/>
            <a:ext cx="8052954" cy="1291223"/>
          </a:xfrm>
        </p:spPr>
      </p:pic>
      <p:pic>
        <p:nvPicPr>
          <p:cNvPr id="7" name="Bilde 6" descr="Et bilde som inneholder bord&#10;&#10;Automatisk generert beskrivelse">
            <a:extLst>
              <a:ext uri="{FF2B5EF4-FFF2-40B4-BE49-F238E27FC236}">
                <a16:creationId xmlns:a16="http://schemas.microsoft.com/office/drawing/2014/main" id="{F6390468-0352-5A4A-8DEA-F2A58E7A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" y="4870408"/>
            <a:ext cx="7744691" cy="1019816"/>
          </a:xfrm>
          <a:prstGeom prst="rect">
            <a:avLst/>
          </a:prstGeom>
        </p:spPr>
      </p:pic>
      <p:pic>
        <p:nvPicPr>
          <p:cNvPr id="9" name="Bilde 8" descr="Et bilde som inneholder tekst&#10;&#10;Automatisk generert beskrivelse">
            <a:extLst>
              <a:ext uri="{FF2B5EF4-FFF2-40B4-BE49-F238E27FC236}">
                <a16:creationId xmlns:a16="http://schemas.microsoft.com/office/drawing/2014/main" id="{A1235F2B-5AD7-C342-8D3F-D47B6DCC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18" y="1707997"/>
            <a:ext cx="10383982" cy="18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4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E38A8519-26A3-7B47-9C32-671A2FBAE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553" y="1251065"/>
            <a:ext cx="4672447" cy="2803468"/>
          </a:xfr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BAA7DC2E-2FE2-8541-A471-EA5A2BD4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4313"/>
            <a:ext cx="7606145" cy="4563687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D58F2D8E-A090-DB45-B42B-E07AAD83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55" y="4054533"/>
            <a:ext cx="4672445" cy="28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62F476-D712-BE4D-831A-C7916AED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163"/>
            <a:ext cx="10515600" cy="3620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320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Conclusion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90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53DD23-E4A1-654B-8A7C-E83E6A9D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996462-E51C-3448-8AE0-FEBB1C07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solution for each task</a:t>
            </a:r>
          </a:p>
          <a:p>
            <a:r>
              <a:rPr lang="en-US" dirty="0"/>
              <a:t>The results for these solutions</a:t>
            </a:r>
          </a:p>
          <a:p>
            <a:r>
              <a:rPr lang="en-US" dirty="0"/>
              <a:t>Time for these solutions</a:t>
            </a:r>
          </a:p>
          <a:p>
            <a:r>
              <a:rPr lang="en-US" dirty="0"/>
              <a:t>Discuss my algorithms positives and negatives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36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E7C35C-0EC2-6144-9281-8FD5782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1 - Solution</a:t>
            </a:r>
          </a:p>
        </p:txBody>
      </p:sp>
      <p:pic>
        <p:nvPicPr>
          <p:cNvPr id="9" name="Plassholder for innhold 8" descr="Et bilde som inneholder tekst, utklipp&#10;&#10;Automatisk generert beskrivelse">
            <a:extLst>
              <a:ext uri="{FF2B5EF4-FFF2-40B4-BE49-F238E27FC236}">
                <a16:creationId xmlns:a16="http://schemas.microsoft.com/office/drawing/2014/main" id="{199528A0-781D-8E48-B8E3-D8B29DE9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78169"/>
            <a:ext cx="7230140" cy="3779832"/>
          </a:xfrm>
        </p:spPr>
      </p:pic>
      <p:pic>
        <p:nvPicPr>
          <p:cNvPr id="4" name="Bilde 3" descr="Et bilde som inneholder tekst&#10;&#10;Automatisk generert beskrivelse">
            <a:extLst>
              <a:ext uri="{FF2B5EF4-FFF2-40B4-BE49-F238E27FC236}">
                <a16:creationId xmlns:a16="http://schemas.microsoft.com/office/drawing/2014/main" id="{E8930582-FC67-CA4A-9810-A1BB0A97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62" y="0"/>
            <a:ext cx="6607438" cy="3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1 -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8F66FDE-2710-6D47-B40A-CE9DBAB9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222276" cy="3733366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FA0D029-2E70-1344-B025-98A71C43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26" y="1694442"/>
            <a:ext cx="6222274" cy="3733365"/>
          </a:xfrm>
          <a:prstGeom prst="rect">
            <a:avLst/>
          </a:prstGeom>
        </p:spPr>
      </p:pic>
      <p:pic>
        <p:nvPicPr>
          <p:cNvPr id="9" name="Bilde 8" descr="Et bilde som inneholder bord&#10;&#10;Automatisk generert beskrivelse">
            <a:extLst>
              <a:ext uri="{FF2B5EF4-FFF2-40B4-BE49-F238E27FC236}">
                <a16:creationId xmlns:a16="http://schemas.microsoft.com/office/drawing/2014/main" id="{17A892CB-8C28-C144-A638-1A82F4F78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18" y="5424055"/>
            <a:ext cx="3826164" cy="13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E7C35C-0EC2-6144-9281-8FD5782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2 - Solution</a:t>
            </a:r>
          </a:p>
        </p:txBody>
      </p:sp>
      <p:pic>
        <p:nvPicPr>
          <p:cNvPr id="5" name="Plassholder for innhold 4" descr="Et bilde som inneholder tekst, klokke, utklipp&#10;&#10;Automatisk generert beskrivelse">
            <a:extLst>
              <a:ext uri="{FF2B5EF4-FFF2-40B4-BE49-F238E27FC236}">
                <a16:creationId xmlns:a16="http://schemas.microsoft.com/office/drawing/2014/main" id="{7B4575F1-8FD9-3A40-AE80-5F57A29C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837" y="2158278"/>
            <a:ext cx="6788325" cy="3548856"/>
          </a:xfrm>
        </p:spPr>
      </p:pic>
    </p:spTree>
    <p:extLst>
      <p:ext uri="{BB962C8B-B14F-4D97-AF65-F5344CB8AC3E}">
        <p14:creationId xmlns:p14="http://schemas.microsoft.com/office/powerpoint/2010/main" val="64322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2 -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8AC9855-03B3-9E43-9819-AE2454E5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338454" cy="3803073"/>
          </a:xfr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B6D5367-AF86-8C48-BBAC-69F41EAE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47" y="1690689"/>
            <a:ext cx="6338453" cy="3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2 -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14D6D60-96BD-B44A-8E11-3E0474C3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9597"/>
            <a:ext cx="6172200" cy="3703320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A991E50-B781-7E45-A636-5176453F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39597"/>
            <a:ext cx="6172200" cy="3703319"/>
          </a:xfrm>
          <a:prstGeom prst="rect">
            <a:avLst/>
          </a:prstGeom>
        </p:spPr>
      </p:pic>
      <p:pic>
        <p:nvPicPr>
          <p:cNvPr id="9" name="Bilde 8" descr="Et bilde som inneholder bord&#10;&#10;Automatisk generert beskrivelse">
            <a:extLst>
              <a:ext uri="{FF2B5EF4-FFF2-40B4-BE49-F238E27FC236}">
                <a16:creationId xmlns:a16="http://schemas.microsoft.com/office/drawing/2014/main" id="{10D70B0B-58D7-3B44-9FB6-4D7A7909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60" y="5420437"/>
            <a:ext cx="4862079" cy="14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2 -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1E89CE4-F015-0D4D-849F-A3C2AB548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780" y="1690687"/>
            <a:ext cx="6160220" cy="369613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27CFBE0-8BF1-084D-98ED-C530C3DC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160220" cy="3696132"/>
          </a:xfrm>
          <a:prstGeom prst="rect">
            <a:avLst/>
          </a:prstGeom>
        </p:spPr>
      </p:pic>
      <p:pic>
        <p:nvPicPr>
          <p:cNvPr id="9" name="Bilde 8" descr="Et bilde som inneholder bord&#10;&#10;Automatisk generert beskrivelse">
            <a:extLst>
              <a:ext uri="{FF2B5EF4-FFF2-40B4-BE49-F238E27FC236}">
                <a16:creationId xmlns:a16="http://schemas.microsoft.com/office/drawing/2014/main" id="{9B4E1600-0259-7446-9B30-8BC0D55EA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37" y="5386819"/>
            <a:ext cx="8057285" cy="14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9EB4A-3A40-264B-BB1D-BF5125A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2 -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5A9E8BFC-92E2-A046-9B79-5F2FAB34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0491"/>
            <a:ext cx="6414030" cy="3848418"/>
          </a:xfr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CDD89856-EB89-4844-A99D-E8BA7241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70" y="1970491"/>
            <a:ext cx="6414030" cy="38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68</Words>
  <Application>Microsoft Macintosh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Preprocessor for high throughput sequencing reads</vt:lpstr>
      <vt:lpstr>Contents</vt:lpstr>
      <vt:lpstr>Task 1 - Solution</vt:lpstr>
      <vt:lpstr>Task 1 - Results</vt:lpstr>
      <vt:lpstr>Task 2 - Solution</vt:lpstr>
      <vt:lpstr>Task 2 - Results</vt:lpstr>
      <vt:lpstr>Task 2 - Results</vt:lpstr>
      <vt:lpstr>Task 2 - Results</vt:lpstr>
      <vt:lpstr>Task 2 - Results</vt:lpstr>
      <vt:lpstr>Task 3</vt:lpstr>
      <vt:lpstr>Task 4</vt:lpstr>
      <vt:lpstr>Task 4</vt:lpstr>
      <vt:lpstr>Task 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Sivert Utne</dc:creator>
  <cp:lastModifiedBy>Sivert Utne</cp:lastModifiedBy>
  <cp:revision>11</cp:revision>
  <dcterms:created xsi:type="dcterms:W3CDTF">2021-10-13T08:09:05Z</dcterms:created>
  <dcterms:modified xsi:type="dcterms:W3CDTF">2021-11-08T14:36:11Z</dcterms:modified>
</cp:coreProperties>
</file>